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9"/>
  </p:notesMasterIdLst>
  <p:sldIdLst>
    <p:sldId id="256" r:id="rId5"/>
    <p:sldId id="290" r:id="rId6"/>
    <p:sldId id="269" r:id="rId7"/>
    <p:sldId id="284" r:id="rId8"/>
    <p:sldId id="259" r:id="rId9"/>
    <p:sldId id="271" r:id="rId10"/>
    <p:sldId id="291" r:id="rId11"/>
    <p:sldId id="270" r:id="rId12"/>
    <p:sldId id="263" r:id="rId13"/>
    <p:sldId id="268" r:id="rId14"/>
    <p:sldId id="279" r:id="rId15"/>
    <p:sldId id="283" r:id="rId16"/>
    <p:sldId id="289" r:id="rId17"/>
    <p:sldId id="286" r:id="rId18"/>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 O'Hara" initials="JO" lastIdx="10" clrIdx="0">
    <p:extLst>
      <p:ext uri="{19B8F6BF-5375-455C-9EA6-DF929625EA0E}">
        <p15:presenceInfo xmlns:p15="http://schemas.microsoft.com/office/powerpoint/2012/main" userId="S-1-5-21-3607507949-3984317176-1647538576-42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68" autoAdjust="0"/>
    <p:restoredTop sz="64273" autoAdjust="0"/>
  </p:normalViewPr>
  <p:slideViewPr>
    <p:cSldViewPr>
      <p:cViewPr varScale="1">
        <p:scale>
          <a:sx n="43" d="100"/>
          <a:sy n="43" d="100"/>
        </p:scale>
        <p:origin x="1122" y="42"/>
      </p:cViewPr>
      <p:guideLst>
        <p:guide orient="horz" pos="2880"/>
        <p:guide pos="2160"/>
      </p:guideLst>
    </p:cSldViewPr>
  </p:slideViewPr>
  <p:notesTextViewPr>
    <p:cViewPr>
      <p:scale>
        <a:sx n="100" d="100"/>
        <a:sy n="100" d="100"/>
      </p:scale>
      <p:origin x="0" y="0"/>
    </p:cViewPr>
  </p:notesTextViewPr>
  <p:sorterViewPr>
    <p:cViewPr>
      <p:scale>
        <a:sx n="100" d="100"/>
        <a:sy n="100" d="100"/>
      </p:scale>
      <p:origin x="0" y="-1086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a Reid" userId="d7e6f6f5-f39c-4164-b355-71c01fcb4d3f" providerId="ADAL" clId="{1009C7ED-1D4D-4D45-B71E-D929107B7B32}"/>
    <pc:docChg chg="undo custSel addSld modSld">
      <pc:chgData name="Lisa Reid" userId="d7e6f6f5-f39c-4164-b355-71c01fcb4d3f" providerId="ADAL" clId="{1009C7ED-1D4D-4D45-B71E-D929107B7B32}" dt="2023-08-25T07:53:30.696" v="711" actId="14100"/>
      <pc:docMkLst>
        <pc:docMk/>
      </pc:docMkLst>
      <pc:sldChg chg="modSp">
        <pc:chgData name="Lisa Reid" userId="d7e6f6f5-f39c-4164-b355-71c01fcb4d3f" providerId="ADAL" clId="{1009C7ED-1D4D-4D45-B71E-D929107B7B32}" dt="2023-08-23T13:51:12.397" v="686" actId="2711"/>
        <pc:sldMkLst>
          <pc:docMk/>
          <pc:sldMk cId="0" sldId="259"/>
        </pc:sldMkLst>
        <pc:spChg chg="mod">
          <ac:chgData name="Lisa Reid" userId="d7e6f6f5-f39c-4164-b355-71c01fcb4d3f" providerId="ADAL" clId="{1009C7ED-1D4D-4D45-B71E-D929107B7B32}" dt="2023-08-23T13:51:12.397" v="686" actId="2711"/>
          <ac:spMkLst>
            <pc:docMk/>
            <pc:sldMk cId="0" sldId="259"/>
            <ac:spMk id="2" creationId="{00000000-0000-0000-0000-000000000000}"/>
          </ac:spMkLst>
        </pc:spChg>
      </pc:sldChg>
      <pc:sldChg chg="modSp">
        <pc:chgData name="Lisa Reid" userId="d7e6f6f5-f39c-4164-b355-71c01fcb4d3f" providerId="ADAL" clId="{1009C7ED-1D4D-4D45-B71E-D929107B7B32}" dt="2023-08-23T13:44:54.790" v="582" actId="20577"/>
        <pc:sldMkLst>
          <pc:docMk/>
          <pc:sldMk cId="0" sldId="263"/>
        </pc:sldMkLst>
        <pc:spChg chg="mod">
          <ac:chgData name="Lisa Reid" userId="d7e6f6f5-f39c-4164-b355-71c01fcb4d3f" providerId="ADAL" clId="{1009C7ED-1D4D-4D45-B71E-D929107B7B32}" dt="2023-08-23T13:44:54.790" v="582" actId="20577"/>
          <ac:spMkLst>
            <pc:docMk/>
            <pc:sldMk cId="0" sldId="263"/>
            <ac:spMk id="2" creationId="{E591168F-A4FD-4526-ACD9-7F421654C026}"/>
          </ac:spMkLst>
        </pc:spChg>
      </pc:sldChg>
      <pc:sldChg chg="modSp">
        <pc:chgData name="Lisa Reid" userId="d7e6f6f5-f39c-4164-b355-71c01fcb4d3f" providerId="ADAL" clId="{1009C7ED-1D4D-4D45-B71E-D929107B7B32}" dt="2023-08-23T13:43:56.738" v="536" actId="20577"/>
        <pc:sldMkLst>
          <pc:docMk/>
          <pc:sldMk cId="1580540438" sldId="270"/>
        </pc:sldMkLst>
        <pc:spChg chg="mod">
          <ac:chgData name="Lisa Reid" userId="d7e6f6f5-f39c-4164-b355-71c01fcb4d3f" providerId="ADAL" clId="{1009C7ED-1D4D-4D45-B71E-D929107B7B32}" dt="2023-08-23T13:43:56.738" v="536" actId="20577"/>
          <ac:spMkLst>
            <pc:docMk/>
            <pc:sldMk cId="1580540438" sldId="270"/>
            <ac:spMk id="6" creationId="{DD328A07-2B91-468F-BE00-EDA9D69A0011}"/>
          </ac:spMkLst>
        </pc:spChg>
      </pc:sldChg>
      <pc:sldChg chg="modSp">
        <pc:chgData name="Lisa Reid" userId="d7e6f6f5-f39c-4164-b355-71c01fcb4d3f" providerId="ADAL" clId="{1009C7ED-1D4D-4D45-B71E-D929107B7B32}" dt="2023-08-23T13:39:35.662" v="510" actId="20577"/>
        <pc:sldMkLst>
          <pc:docMk/>
          <pc:sldMk cId="2922218658" sldId="271"/>
        </pc:sldMkLst>
        <pc:spChg chg="mod">
          <ac:chgData name="Lisa Reid" userId="d7e6f6f5-f39c-4164-b355-71c01fcb4d3f" providerId="ADAL" clId="{1009C7ED-1D4D-4D45-B71E-D929107B7B32}" dt="2023-08-23T13:39:35.662" v="510" actId="20577"/>
          <ac:spMkLst>
            <pc:docMk/>
            <pc:sldMk cId="2922218658" sldId="271"/>
            <ac:spMk id="11" creationId="{7F172B17-2DC4-436A-83E2-9F9F0E2A23FC}"/>
          </ac:spMkLst>
        </pc:spChg>
      </pc:sldChg>
      <pc:sldChg chg="addSp delSp modSp">
        <pc:chgData name="Lisa Reid" userId="d7e6f6f5-f39c-4164-b355-71c01fcb4d3f" providerId="ADAL" clId="{1009C7ED-1D4D-4D45-B71E-D929107B7B32}" dt="2023-08-25T07:52:18.067" v="693" actId="14100"/>
        <pc:sldMkLst>
          <pc:docMk/>
          <pc:sldMk cId="1803335617" sldId="279"/>
        </pc:sldMkLst>
        <pc:spChg chg="add del mod">
          <ac:chgData name="Lisa Reid" userId="d7e6f6f5-f39c-4164-b355-71c01fcb4d3f" providerId="ADAL" clId="{1009C7ED-1D4D-4D45-B71E-D929107B7B32}" dt="2023-08-25T07:51:47.828" v="689" actId="931"/>
          <ac:spMkLst>
            <pc:docMk/>
            <pc:sldMk cId="1803335617" sldId="279"/>
            <ac:spMk id="5" creationId="{785CE7B4-5B18-4E1D-A8FA-4704584F0B07}"/>
          </ac:spMkLst>
        </pc:spChg>
        <pc:spChg chg="mod">
          <ac:chgData name="Lisa Reid" userId="d7e6f6f5-f39c-4164-b355-71c01fcb4d3f" providerId="ADAL" clId="{1009C7ED-1D4D-4D45-B71E-D929107B7B32}" dt="2023-08-23T13:46:13.149" v="587" actId="20577"/>
          <ac:spMkLst>
            <pc:docMk/>
            <pc:sldMk cId="1803335617" sldId="279"/>
            <ac:spMk id="7" creationId="{00000000-0000-0000-0000-000000000000}"/>
          </ac:spMkLst>
        </pc:spChg>
        <pc:spChg chg="mod">
          <ac:chgData name="Lisa Reid" userId="d7e6f6f5-f39c-4164-b355-71c01fcb4d3f" providerId="ADAL" clId="{1009C7ED-1D4D-4D45-B71E-D929107B7B32}" dt="2023-08-23T13:47:28.226" v="670" actId="20577"/>
          <ac:spMkLst>
            <pc:docMk/>
            <pc:sldMk cId="1803335617" sldId="279"/>
            <ac:spMk id="9" creationId="{00000000-0000-0000-0000-000000000000}"/>
          </ac:spMkLst>
        </pc:spChg>
        <pc:spChg chg="add mod">
          <ac:chgData name="Lisa Reid" userId="d7e6f6f5-f39c-4164-b355-71c01fcb4d3f" providerId="ADAL" clId="{1009C7ED-1D4D-4D45-B71E-D929107B7B32}" dt="2023-08-25T07:52:18.067" v="693" actId="14100"/>
          <ac:spMkLst>
            <pc:docMk/>
            <pc:sldMk cId="1803335617" sldId="279"/>
            <ac:spMk id="12" creationId="{AE1332DB-0665-4D31-A739-7B4A681BA20B}"/>
          </ac:spMkLst>
        </pc:spChg>
        <pc:picChg chg="del">
          <ac:chgData name="Lisa Reid" userId="d7e6f6f5-f39c-4164-b355-71c01fcb4d3f" providerId="ADAL" clId="{1009C7ED-1D4D-4D45-B71E-D929107B7B32}" dt="2023-08-25T07:51:35.076" v="687" actId="478"/>
          <ac:picMkLst>
            <pc:docMk/>
            <pc:sldMk cId="1803335617" sldId="279"/>
            <ac:picMk id="10" creationId="{801CB328-6510-4201-8DF6-1FE25CBD0F18}"/>
          </ac:picMkLst>
        </pc:picChg>
        <pc:picChg chg="add mod">
          <ac:chgData name="Lisa Reid" userId="d7e6f6f5-f39c-4164-b355-71c01fcb4d3f" providerId="ADAL" clId="{1009C7ED-1D4D-4D45-B71E-D929107B7B32}" dt="2023-08-25T07:51:47.828" v="689" actId="931"/>
          <ac:picMkLst>
            <pc:docMk/>
            <pc:sldMk cId="1803335617" sldId="279"/>
            <ac:picMk id="11" creationId="{F74BBD30-BB89-4F9B-91A6-2EC7758BC686}"/>
          </ac:picMkLst>
        </pc:picChg>
      </pc:sldChg>
      <pc:sldChg chg="addSp delSp modSp">
        <pc:chgData name="Lisa Reid" userId="d7e6f6f5-f39c-4164-b355-71c01fcb4d3f" providerId="ADAL" clId="{1009C7ED-1D4D-4D45-B71E-D929107B7B32}" dt="2023-08-25T07:53:30.696" v="711" actId="14100"/>
        <pc:sldMkLst>
          <pc:docMk/>
          <pc:sldMk cId="1734914877" sldId="283"/>
        </pc:sldMkLst>
        <pc:spChg chg="add del mod">
          <ac:chgData name="Lisa Reid" userId="d7e6f6f5-f39c-4164-b355-71c01fcb4d3f" providerId="ADAL" clId="{1009C7ED-1D4D-4D45-B71E-D929107B7B32}" dt="2023-08-23T13:50:20.967" v="681" actId="931"/>
          <ac:spMkLst>
            <pc:docMk/>
            <pc:sldMk cId="1734914877" sldId="283"/>
            <ac:spMk id="4" creationId="{008D5590-F604-4004-B619-73A0C5251FE0}"/>
          </ac:spMkLst>
        </pc:spChg>
        <pc:spChg chg="add del mod ord">
          <ac:chgData name="Lisa Reid" userId="d7e6f6f5-f39c-4164-b355-71c01fcb4d3f" providerId="ADAL" clId="{1009C7ED-1D4D-4D45-B71E-D929107B7B32}" dt="2023-08-23T13:50:40.132" v="685" actId="1076"/>
          <ac:spMkLst>
            <pc:docMk/>
            <pc:sldMk cId="1734914877" sldId="283"/>
            <ac:spMk id="13" creationId="{747D7805-F6B8-447D-9D50-3F1A212DC121}"/>
          </ac:spMkLst>
        </pc:spChg>
        <pc:spChg chg="add mod">
          <ac:chgData name="Lisa Reid" userId="d7e6f6f5-f39c-4164-b355-71c01fcb4d3f" providerId="ADAL" clId="{1009C7ED-1D4D-4D45-B71E-D929107B7B32}" dt="2023-08-25T07:53:09.942" v="706" actId="14100"/>
          <ac:spMkLst>
            <pc:docMk/>
            <pc:sldMk cId="1734914877" sldId="283"/>
            <ac:spMk id="16" creationId="{45DE5B4A-E184-4407-BCBE-4F268C22B978}"/>
          </ac:spMkLst>
        </pc:spChg>
        <pc:spChg chg="add mod">
          <ac:chgData name="Lisa Reid" userId="d7e6f6f5-f39c-4164-b355-71c01fcb4d3f" providerId="ADAL" clId="{1009C7ED-1D4D-4D45-B71E-D929107B7B32}" dt="2023-08-25T07:53:30.696" v="711" actId="14100"/>
          <ac:spMkLst>
            <pc:docMk/>
            <pc:sldMk cId="1734914877" sldId="283"/>
            <ac:spMk id="17" creationId="{0C2F7B97-A21F-4F1B-AD23-D09305D48D4A}"/>
          </ac:spMkLst>
        </pc:spChg>
        <pc:picChg chg="add mod modCrop">
          <ac:chgData name="Lisa Reid" userId="d7e6f6f5-f39c-4164-b355-71c01fcb4d3f" providerId="ADAL" clId="{1009C7ED-1D4D-4D45-B71E-D929107B7B32}" dt="2023-08-23T13:50:31.592" v="682" actId="18131"/>
          <ac:picMkLst>
            <pc:docMk/>
            <pc:sldMk cId="1734914877" sldId="283"/>
            <ac:picMk id="6" creationId="{7BDAB882-F9F0-4924-B7EC-FDEFAFA3A9A3}"/>
          </ac:picMkLst>
        </pc:picChg>
        <pc:picChg chg="del">
          <ac:chgData name="Lisa Reid" userId="d7e6f6f5-f39c-4164-b355-71c01fcb4d3f" providerId="ADAL" clId="{1009C7ED-1D4D-4D45-B71E-D929107B7B32}" dt="2023-08-23T13:50:16.157" v="680" actId="478"/>
          <ac:picMkLst>
            <pc:docMk/>
            <pc:sldMk cId="1734914877" sldId="283"/>
            <ac:picMk id="7" creationId="{857EE7C5-2BBF-4A0E-98DF-89E77F21FE32}"/>
          </ac:picMkLst>
        </pc:picChg>
      </pc:sldChg>
      <pc:sldChg chg="addSp modSp">
        <pc:chgData name="Lisa Reid" userId="d7e6f6f5-f39c-4164-b355-71c01fcb4d3f" providerId="ADAL" clId="{1009C7ED-1D4D-4D45-B71E-D929107B7B32}" dt="2023-08-25T07:52:45.739" v="699" actId="207"/>
        <pc:sldMkLst>
          <pc:docMk/>
          <pc:sldMk cId="1682845374" sldId="284"/>
        </pc:sldMkLst>
        <pc:spChg chg="add mod">
          <ac:chgData name="Lisa Reid" userId="d7e6f6f5-f39c-4164-b355-71c01fcb4d3f" providerId="ADAL" clId="{1009C7ED-1D4D-4D45-B71E-D929107B7B32}" dt="2023-08-25T07:52:45.739" v="699" actId="207"/>
          <ac:spMkLst>
            <pc:docMk/>
            <pc:sldMk cId="1682845374" sldId="284"/>
            <ac:spMk id="6" creationId="{130357A7-1406-454F-9FAC-6CC435B8804F}"/>
          </ac:spMkLst>
        </pc:spChg>
        <pc:spChg chg="mod">
          <ac:chgData name="Lisa Reid" userId="d7e6f6f5-f39c-4164-b355-71c01fcb4d3f" providerId="ADAL" clId="{1009C7ED-1D4D-4D45-B71E-D929107B7B32}" dt="2023-08-23T13:38:55.920" v="497" actId="20577"/>
          <ac:spMkLst>
            <pc:docMk/>
            <pc:sldMk cId="1682845374" sldId="284"/>
            <ac:spMk id="8" creationId="{00000000-0000-0000-0000-000000000000}"/>
          </ac:spMkLst>
        </pc:spChg>
      </pc:sldChg>
      <pc:sldChg chg="addSp delSp modSp">
        <pc:chgData name="Lisa Reid" userId="d7e6f6f5-f39c-4164-b355-71c01fcb4d3f" providerId="ADAL" clId="{1009C7ED-1D4D-4D45-B71E-D929107B7B32}" dt="2023-08-23T13:50:00.375" v="676" actId="1076"/>
        <pc:sldMkLst>
          <pc:docMk/>
          <pc:sldMk cId="1773102320" sldId="286"/>
        </pc:sldMkLst>
        <pc:spChg chg="add del mod">
          <ac:chgData name="Lisa Reid" userId="d7e6f6f5-f39c-4164-b355-71c01fcb4d3f" providerId="ADAL" clId="{1009C7ED-1D4D-4D45-B71E-D929107B7B32}" dt="2023-08-23T13:49:46.011" v="673" actId="931"/>
          <ac:spMkLst>
            <pc:docMk/>
            <pc:sldMk cId="1773102320" sldId="286"/>
            <ac:spMk id="4" creationId="{D5D5D2AD-5178-417E-8572-BBB5748E1330}"/>
          </ac:spMkLst>
        </pc:spChg>
        <pc:spChg chg="mod">
          <ac:chgData name="Lisa Reid" userId="d7e6f6f5-f39c-4164-b355-71c01fcb4d3f" providerId="ADAL" clId="{1009C7ED-1D4D-4D45-B71E-D929107B7B32}" dt="2023-08-23T13:50:00.375" v="676" actId="1076"/>
          <ac:spMkLst>
            <pc:docMk/>
            <pc:sldMk cId="1773102320" sldId="286"/>
            <ac:spMk id="6" creationId="{00000000-0000-0000-0000-000000000000}"/>
          </ac:spMkLst>
        </pc:spChg>
        <pc:picChg chg="add mod ord">
          <ac:chgData name="Lisa Reid" userId="d7e6f6f5-f39c-4164-b355-71c01fcb4d3f" providerId="ADAL" clId="{1009C7ED-1D4D-4D45-B71E-D929107B7B32}" dt="2023-08-23T13:49:56.048" v="675" actId="167"/>
          <ac:picMkLst>
            <pc:docMk/>
            <pc:sldMk cId="1773102320" sldId="286"/>
            <ac:picMk id="11" creationId="{EAA0555D-EE70-43DE-A692-811035DE5931}"/>
          </ac:picMkLst>
        </pc:picChg>
        <pc:picChg chg="del">
          <ac:chgData name="Lisa Reid" userId="d7e6f6f5-f39c-4164-b355-71c01fcb4d3f" providerId="ADAL" clId="{1009C7ED-1D4D-4D45-B71E-D929107B7B32}" dt="2023-08-23T13:49:39.861" v="672" actId="478"/>
          <ac:picMkLst>
            <pc:docMk/>
            <pc:sldMk cId="1773102320" sldId="286"/>
            <ac:picMk id="17" creationId="{A8720997-AB98-4E17-9093-9A698B6A6357}"/>
          </ac:picMkLst>
        </pc:picChg>
      </pc:sldChg>
      <pc:sldChg chg="modSp">
        <pc:chgData name="Lisa Reid" userId="d7e6f6f5-f39c-4164-b355-71c01fcb4d3f" providerId="ADAL" clId="{1009C7ED-1D4D-4D45-B71E-D929107B7B32}" dt="2023-08-25T07:52:07.359" v="691" actId="207"/>
        <pc:sldMkLst>
          <pc:docMk/>
          <pc:sldMk cId="455564019" sldId="289"/>
        </pc:sldMkLst>
        <pc:spChg chg="mod">
          <ac:chgData name="Lisa Reid" userId="d7e6f6f5-f39c-4164-b355-71c01fcb4d3f" providerId="ADAL" clId="{1009C7ED-1D4D-4D45-B71E-D929107B7B32}" dt="2023-08-25T07:52:07.359" v="691" actId="207"/>
          <ac:spMkLst>
            <pc:docMk/>
            <pc:sldMk cId="455564019" sldId="289"/>
            <ac:spMk id="12" creationId="{EB92F538-32DF-4A30-A9E8-F29B5A629547}"/>
          </ac:spMkLst>
        </pc:spChg>
      </pc:sldChg>
      <pc:sldChg chg="addSp delSp modSp add modNotesTx">
        <pc:chgData name="Lisa Reid" userId="d7e6f6f5-f39c-4164-b355-71c01fcb4d3f" providerId="ADAL" clId="{1009C7ED-1D4D-4D45-B71E-D929107B7B32}" dt="2023-08-25T07:52:58.482" v="702" actId="14100"/>
        <pc:sldMkLst>
          <pc:docMk/>
          <pc:sldMk cId="2134110031" sldId="291"/>
        </pc:sldMkLst>
        <pc:spChg chg="del">
          <ac:chgData name="Lisa Reid" userId="d7e6f6f5-f39c-4164-b355-71c01fcb4d3f" providerId="ADAL" clId="{1009C7ED-1D4D-4D45-B71E-D929107B7B32}" dt="2023-08-23T13:27:07.002" v="31" actId="931"/>
          <ac:spMkLst>
            <pc:docMk/>
            <pc:sldMk cId="2134110031" sldId="291"/>
            <ac:spMk id="3" creationId="{00000000-0000-0000-0000-000000000000}"/>
          </ac:spMkLst>
        </pc:spChg>
        <pc:spChg chg="mod">
          <ac:chgData name="Lisa Reid" userId="d7e6f6f5-f39c-4164-b355-71c01fcb4d3f" providerId="ADAL" clId="{1009C7ED-1D4D-4D45-B71E-D929107B7B32}" dt="2023-08-23T13:23:36.998" v="30" actId="113"/>
          <ac:spMkLst>
            <pc:docMk/>
            <pc:sldMk cId="2134110031" sldId="291"/>
            <ac:spMk id="6" creationId="{00000000-0000-0000-0000-000000000000}"/>
          </ac:spMkLst>
        </pc:spChg>
        <pc:spChg chg="add ord">
          <ac:chgData name="Lisa Reid" userId="d7e6f6f5-f39c-4164-b355-71c01fcb4d3f" providerId="ADAL" clId="{1009C7ED-1D4D-4D45-B71E-D929107B7B32}" dt="2023-08-23T13:20:33.287" v="2" actId="167"/>
          <ac:spMkLst>
            <pc:docMk/>
            <pc:sldMk cId="2134110031" sldId="291"/>
            <ac:spMk id="7" creationId="{B801DB59-BB75-4EEA-86B1-229E9C411F0A}"/>
          </ac:spMkLst>
        </pc:spChg>
        <pc:spChg chg="add mod ord">
          <ac:chgData name="Lisa Reid" userId="d7e6f6f5-f39c-4164-b355-71c01fcb4d3f" providerId="ADAL" clId="{1009C7ED-1D4D-4D45-B71E-D929107B7B32}" dt="2023-08-23T13:28:15.148" v="47" actId="1037"/>
          <ac:spMkLst>
            <pc:docMk/>
            <pc:sldMk cId="2134110031" sldId="291"/>
            <ac:spMk id="9" creationId="{48BE6163-BDCC-4A3D-A181-84493B611B49}"/>
          </ac:spMkLst>
        </pc:spChg>
        <pc:spChg chg="mod">
          <ac:chgData name="Lisa Reid" userId="d7e6f6f5-f39c-4164-b355-71c01fcb4d3f" providerId="ADAL" clId="{1009C7ED-1D4D-4D45-B71E-D929107B7B32}" dt="2023-08-23T13:35:44.102" v="468" actId="20577"/>
          <ac:spMkLst>
            <pc:docMk/>
            <pc:sldMk cId="2134110031" sldId="291"/>
            <ac:spMk id="10" creationId="{00000000-0000-0000-0000-000000000000}"/>
          </ac:spMkLst>
        </pc:spChg>
        <pc:spChg chg="add del mod">
          <ac:chgData name="Lisa Reid" userId="d7e6f6f5-f39c-4164-b355-71c01fcb4d3f" providerId="ADAL" clId="{1009C7ED-1D4D-4D45-B71E-D929107B7B32}" dt="2023-08-23T13:27:54.802" v="41" actId="931"/>
          <ac:spMkLst>
            <pc:docMk/>
            <pc:sldMk cId="2134110031" sldId="291"/>
            <ac:spMk id="11" creationId="{B9AD2F45-36BD-4D31-9B51-916F62A62EC2}"/>
          </ac:spMkLst>
        </pc:spChg>
        <pc:spChg chg="add mod">
          <ac:chgData name="Lisa Reid" userId="d7e6f6f5-f39c-4164-b355-71c01fcb4d3f" providerId="ADAL" clId="{1009C7ED-1D4D-4D45-B71E-D929107B7B32}" dt="2023-08-25T07:52:58.482" v="702" actId="14100"/>
          <ac:spMkLst>
            <pc:docMk/>
            <pc:sldMk cId="2134110031" sldId="291"/>
            <ac:spMk id="11" creationId="{F62F34BB-EC44-43CD-B45C-01250DC1348E}"/>
          </ac:spMkLst>
        </pc:spChg>
        <pc:spChg chg="add mod">
          <ac:chgData name="Lisa Reid" userId="d7e6f6f5-f39c-4164-b355-71c01fcb4d3f" providerId="ADAL" clId="{1009C7ED-1D4D-4D45-B71E-D929107B7B32}" dt="2023-08-23T13:29:53.845" v="226" actId="20577"/>
          <ac:spMkLst>
            <pc:docMk/>
            <pc:sldMk cId="2134110031" sldId="291"/>
            <ac:spMk id="14" creationId="{3DB76BD1-9FF6-4B13-8410-BA14BC5F8055}"/>
          </ac:spMkLst>
        </pc:spChg>
        <pc:picChg chg="add del mod modCrop">
          <ac:chgData name="Lisa Reid" userId="d7e6f6f5-f39c-4164-b355-71c01fcb4d3f" providerId="ADAL" clId="{1009C7ED-1D4D-4D45-B71E-D929107B7B32}" dt="2023-08-23T13:27:51.143" v="40" actId="478"/>
          <ac:picMkLst>
            <pc:docMk/>
            <pc:sldMk cId="2134110031" sldId="291"/>
            <ac:picMk id="5" creationId="{C088446F-B71F-453E-967C-606CB371D8C7}"/>
          </ac:picMkLst>
        </pc:picChg>
        <pc:picChg chg="add mod modCrop">
          <ac:chgData name="Lisa Reid" userId="d7e6f6f5-f39c-4164-b355-71c01fcb4d3f" providerId="ADAL" clId="{1009C7ED-1D4D-4D45-B71E-D929107B7B32}" dt="2023-08-23T13:28:00.427" v="42" actId="18131"/>
          <ac:picMkLst>
            <pc:docMk/>
            <pc:sldMk cId="2134110031" sldId="291"/>
            <ac:picMk id="13" creationId="{EAEBF744-E198-4A75-9C40-4405476A669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DDD224CD-ACBB-465D-9536-92E4389E386E}" type="datetimeFigureOut">
              <a:rPr lang="en-GB" smtClean="0"/>
              <a:t>25/08/2023</a:t>
            </a:fld>
            <a:endParaRPr lang="en-GB"/>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281CBE11-5874-48D3-98B3-7C7D1B1742EA}" type="slidenum">
              <a:rPr lang="en-GB" smtClean="0"/>
              <a:t>‹#›</a:t>
            </a:fld>
            <a:endParaRPr lang="en-GB"/>
          </a:p>
        </p:txBody>
      </p:sp>
    </p:spTree>
    <p:extLst>
      <p:ext uri="{BB962C8B-B14F-4D97-AF65-F5344CB8AC3E}">
        <p14:creationId xmlns:p14="http://schemas.microsoft.com/office/powerpoint/2010/main" val="1795376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5"/>
          </p:nvPr>
        </p:nvSpPr>
        <p:spPr/>
        <p:txBody>
          <a:bodyPr/>
          <a:lstStyle/>
          <a:p>
            <a:fld id="{281CBE11-5874-48D3-98B3-7C7D1B1742EA}" type="slidenum">
              <a:rPr lang="en-GB" smtClean="0"/>
              <a:t>7</a:t>
            </a:fld>
            <a:endParaRPr lang="en-GB"/>
          </a:p>
        </p:txBody>
      </p:sp>
    </p:spTree>
    <p:extLst>
      <p:ext uri="{BB962C8B-B14F-4D97-AF65-F5344CB8AC3E}">
        <p14:creationId xmlns:p14="http://schemas.microsoft.com/office/powerpoint/2010/main" val="2957321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I am super excited about my new role, encouraging students and staff to participate in sport and physical activity, promoting health and well-being, providing opportunities for everyone to lead more healthy active lives as well as driving the Active campus plan alongside the other 17 active campus coordinators and colleagues from </a:t>
            </a:r>
            <a:r>
              <a:rPr lang="en-GB" sz="1200" kern="1200" dirty="0" err="1">
                <a:solidFill>
                  <a:schemeClr val="tx1"/>
                </a:solidFill>
                <a:effectLst/>
                <a:latin typeface="+mn-lt"/>
                <a:ea typeface="+mn-ea"/>
                <a:cs typeface="+mn-cs"/>
              </a:rPr>
              <a:t>SportScotland</a:t>
            </a:r>
            <a:r>
              <a:rPr lang="en-GB" sz="1200" kern="1200" dirty="0">
                <a:solidFill>
                  <a:schemeClr val="tx1"/>
                </a:solidFill>
                <a:effectLst/>
                <a:latin typeface="+mn-lt"/>
                <a:ea typeface="+mn-ea"/>
                <a:cs typeface="+mn-cs"/>
              </a:rPr>
              <a:t> and Scottish Student sport.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NCL were the first of </a:t>
            </a:r>
            <a:r>
              <a:rPr lang="en-GB" sz="1200" kern="1200" dirty="0" err="1">
                <a:solidFill>
                  <a:schemeClr val="tx1"/>
                </a:solidFill>
                <a:effectLst/>
                <a:latin typeface="+mn-lt"/>
                <a:ea typeface="+mn-ea"/>
                <a:cs typeface="+mn-cs"/>
              </a:rPr>
              <a:t>Scottland's</a:t>
            </a:r>
            <a:r>
              <a:rPr lang="en-GB" sz="1200" kern="1200" dirty="0">
                <a:solidFill>
                  <a:schemeClr val="tx1"/>
                </a:solidFill>
                <a:effectLst/>
                <a:latin typeface="+mn-lt"/>
                <a:ea typeface="+mn-ea"/>
                <a:cs typeface="+mn-cs"/>
              </a:rPr>
              <a:t> colleges to have our Active campus coordinator in place and I have had an initial meeting in Glasgow at </a:t>
            </a:r>
            <a:r>
              <a:rPr lang="en-GB" sz="1200" kern="1200" dirty="0" err="1">
                <a:solidFill>
                  <a:schemeClr val="tx1"/>
                </a:solidFill>
                <a:effectLst/>
                <a:latin typeface="+mn-lt"/>
                <a:ea typeface="+mn-ea"/>
                <a:cs typeface="+mn-cs"/>
              </a:rPr>
              <a:t>SportScotland</a:t>
            </a:r>
            <a:r>
              <a:rPr lang="en-GB" sz="1200" kern="1200" dirty="0">
                <a:solidFill>
                  <a:schemeClr val="tx1"/>
                </a:solidFill>
                <a:effectLst/>
                <a:latin typeface="+mn-lt"/>
                <a:ea typeface="+mn-ea"/>
                <a:cs typeface="+mn-cs"/>
              </a:rPr>
              <a:t> offices over the summer where I have already been able to network with </a:t>
            </a:r>
            <a:r>
              <a:rPr lang="en-GB" sz="1200" kern="1200" dirty="0" err="1">
                <a:solidFill>
                  <a:schemeClr val="tx1"/>
                </a:solidFill>
                <a:effectLst/>
                <a:latin typeface="+mn-lt"/>
                <a:ea typeface="+mn-ea"/>
                <a:cs typeface="+mn-cs"/>
              </a:rPr>
              <a:t>SportScotland</a:t>
            </a:r>
            <a:r>
              <a:rPr lang="en-GB" sz="1200" kern="1200" dirty="0">
                <a:solidFill>
                  <a:schemeClr val="tx1"/>
                </a:solidFill>
                <a:effectLst/>
                <a:latin typeface="+mn-lt"/>
                <a:ea typeface="+mn-ea"/>
                <a:cs typeface="+mn-cs"/>
              </a:rPr>
              <a:t> and SSS staff who will be supporting me in my new role.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We have a residential stay at </a:t>
            </a:r>
            <a:r>
              <a:rPr lang="en-GB" sz="1200" kern="1200" dirty="0" err="1">
                <a:solidFill>
                  <a:schemeClr val="tx1"/>
                </a:solidFill>
                <a:effectLst/>
                <a:latin typeface="+mn-lt"/>
                <a:ea typeface="+mn-ea"/>
                <a:cs typeface="+mn-cs"/>
              </a:rPr>
              <a:t>SportScotland</a:t>
            </a:r>
            <a:r>
              <a:rPr lang="en-GB" sz="1200" kern="1200" dirty="0">
                <a:solidFill>
                  <a:schemeClr val="tx1"/>
                </a:solidFill>
                <a:effectLst/>
                <a:latin typeface="+mn-lt"/>
                <a:ea typeface="+mn-ea"/>
                <a:cs typeface="+mn-cs"/>
              </a:rPr>
              <a:t> Headquarters in Inverclyde in November and all 18 Active campus coordinators will get to come together for a couple of days and share ideas and best practice.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Once welcome weeks are over with, I plan to fully immerse myself in my new role and will be reaching out to all students and all staff to gauge where the interest lies in sport and physical activity and see what kind of expertise we have in house that I may be able to call upon for the delivery of sport and physical activity, whether that's within our student population or work force. </a:t>
            </a:r>
          </a:p>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5"/>
          </p:nvPr>
        </p:nvSpPr>
        <p:spPr/>
        <p:txBody>
          <a:bodyPr/>
          <a:lstStyle/>
          <a:p>
            <a:fld id="{281CBE11-5874-48D3-98B3-7C7D1B1742EA}" type="slidenum">
              <a:rPr lang="en-GB" smtClean="0"/>
              <a:t>11</a:t>
            </a:fld>
            <a:endParaRPr lang="en-GB"/>
          </a:p>
        </p:txBody>
      </p:sp>
    </p:spTree>
    <p:extLst>
      <p:ext uri="{BB962C8B-B14F-4D97-AF65-F5344CB8AC3E}">
        <p14:creationId xmlns:p14="http://schemas.microsoft.com/office/powerpoint/2010/main" val="2466041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4000" b="1" i="0">
                <a:solidFill>
                  <a:srgbClr val="1F1F1F"/>
                </a:solidFill>
                <a:latin typeface="Poppins"/>
                <a:cs typeface="Poppins"/>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8/25/2023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7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itle 4"/>
          <p:cNvSpPr>
            <a:spLocks noGrp="1"/>
          </p:cNvSpPr>
          <p:nvPr>
            <p:ph type="title" hasCustomPrompt="1"/>
          </p:nvPr>
        </p:nvSpPr>
        <p:spPr>
          <a:xfrm>
            <a:off x="1866900" y="2500438"/>
            <a:ext cx="4229100" cy="1857123"/>
          </a:xfrm>
        </p:spPr>
        <p:txBody>
          <a:bodyPr/>
          <a:lstStyle/>
          <a:p>
            <a:r>
              <a:rPr lang="en-US" dirty="0"/>
              <a:t>CLICK TO EDIT MASTER TITLE STYLE</a:t>
            </a:r>
          </a:p>
        </p:txBody>
      </p:sp>
      <p:sp>
        <p:nvSpPr>
          <p:cNvPr id="6" name="Picture Placeholder 4"/>
          <p:cNvSpPr>
            <a:spLocks noGrp="1"/>
          </p:cNvSpPr>
          <p:nvPr>
            <p:ph type="pic" sz="quarter" idx="11" hasCustomPrompt="1"/>
          </p:nvPr>
        </p:nvSpPr>
        <p:spPr>
          <a:xfrm>
            <a:off x="10167256" y="0"/>
            <a:ext cx="2024743" cy="3106057"/>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 name="Picture Placeholder 4"/>
          <p:cNvSpPr>
            <a:spLocks noGrp="1"/>
          </p:cNvSpPr>
          <p:nvPr>
            <p:ph type="pic" sz="quarter" idx="12" hasCustomPrompt="1"/>
          </p:nvPr>
        </p:nvSpPr>
        <p:spPr>
          <a:xfrm>
            <a:off x="8142512" y="0"/>
            <a:ext cx="2024743" cy="5696857"/>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8" name="Picture Placeholder 4"/>
          <p:cNvSpPr>
            <a:spLocks noGrp="1"/>
          </p:cNvSpPr>
          <p:nvPr>
            <p:ph type="pic" sz="quarter" idx="13" hasCustomPrompt="1"/>
          </p:nvPr>
        </p:nvSpPr>
        <p:spPr>
          <a:xfrm>
            <a:off x="6117769" y="0"/>
            <a:ext cx="2024743" cy="4963886"/>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2977830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1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3371337" y="6418877"/>
            <a:ext cx="513735" cy="227164"/>
          </a:xfrm>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0" y="0"/>
            <a:ext cx="3135464"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5002364" y="996124"/>
            <a:ext cx="4229100" cy="1621619"/>
          </a:xfrm>
        </p:spPr>
        <p:txBody>
          <a:bodyPr/>
          <a:lstStyle>
            <a:lvl1pPr>
              <a:defRPr sz="3600"/>
            </a:lvl1pPr>
          </a:lstStyle>
          <a:p>
            <a:r>
              <a:rPr lang="en-US" dirty="0"/>
              <a:t>CLICK TO EDIT MASTER TITLE STYLE</a:t>
            </a:r>
          </a:p>
        </p:txBody>
      </p:sp>
      <p:sp>
        <p:nvSpPr>
          <p:cNvPr id="7" name="Rectangle 6"/>
          <p:cNvSpPr/>
          <p:nvPr userDrawn="1"/>
        </p:nvSpPr>
        <p:spPr>
          <a:xfrm>
            <a:off x="3135464" y="0"/>
            <a:ext cx="990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Номер слайда 21"/>
          <p:cNvSpPr txBox="1">
            <a:spLocks/>
          </p:cNvSpPr>
          <p:nvPr userDrawn="1"/>
        </p:nvSpPr>
        <p:spPr>
          <a:xfrm>
            <a:off x="3371337" y="6418877"/>
            <a:ext cx="513735" cy="227164"/>
          </a:xfrm>
          <a:prstGeom prst="rect">
            <a:avLst/>
          </a:prstGeom>
          <a:noFill/>
        </p:spPr>
        <p:txBody>
          <a:bodyPr vert="horz" lIns="0" tIns="0" rIns="0" bIns="0" rtlCol="0" anchor="ctr"/>
          <a:lstStyle>
            <a:defPPr>
              <a:defRPr lang="en-US"/>
            </a:defPPr>
            <a:lvl1pPr marL="0" algn="ctr" defTabSz="914330" rtl="0" eaLnBrk="1" latinLnBrk="0" hangingPunct="1">
              <a:defRPr sz="1000" b="0" i="0" kern="1200">
                <a:solidFill>
                  <a:schemeClr val="tx1">
                    <a:alpha val="70000"/>
                  </a:schemeClr>
                </a:solidFill>
                <a:latin typeface="Montserrat Medium" charset="0"/>
                <a:ea typeface="Montserrat Medium" charset="0"/>
                <a:cs typeface="Montserrat Medium" charset="0"/>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fld id="{D8D877B3-D348-4611-9BDB-C5374591D951}" type="slidenum">
              <a:rPr lang="en-US" smtClean="0">
                <a:solidFill>
                  <a:schemeClr val="tx1">
                    <a:lumMod val="50000"/>
                    <a:lumOff val="50000"/>
                    <a:alpha val="70000"/>
                  </a:schemeClr>
                </a:solidFill>
              </a:rPr>
              <a:pPr/>
              <a:t>‹#›</a:t>
            </a:fld>
            <a:endParaRPr lang="en-US" dirty="0">
              <a:solidFill>
                <a:schemeClr val="tx1">
                  <a:lumMod val="50000"/>
                  <a:lumOff val="50000"/>
                  <a:alpha val="70000"/>
                </a:schemeClr>
              </a:solidFill>
            </a:endParaRPr>
          </a:p>
        </p:txBody>
      </p:sp>
      <p:cxnSp>
        <p:nvCxnSpPr>
          <p:cNvPr id="9" name="Straight Connector 8"/>
          <p:cNvCxnSpPr/>
          <p:nvPr userDrawn="1"/>
        </p:nvCxnSpPr>
        <p:spPr>
          <a:xfrm>
            <a:off x="3604351" y="3262747"/>
            <a:ext cx="0" cy="34497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3652057" y="3262747"/>
            <a:ext cx="0" cy="344978"/>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8379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1866900" y="0"/>
            <a:ext cx="10325101" cy="3429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 name="Title 4"/>
          <p:cNvSpPr>
            <a:spLocks noGrp="1"/>
          </p:cNvSpPr>
          <p:nvPr>
            <p:ph type="title" hasCustomPrompt="1"/>
          </p:nvPr>
        </p:nvSpPr>
        <p:spPr>
          <a:xfrm>
            <a:off x="1866900" y="3715470"/>
            <a:ext cx="4229100" cy="1621619"/>
          </a:xfrm>
        </p:spPr>
        <p:txBody>
          <a:bodyPr/>
          <a:lstStyle>
            <a:lvl1pPr>
              <a:defRPr sz="3600"/>
            </a:lvl1pPr>
          </a:lstStyle>
          <a:p>
            <a:r>
              <a:rPr lang="en-US" dirty="0"/>
              <a:t>CLICK TO EDIT MASTER TITLE STYLE</a:t>
            </a:r>
          </a:p>
        </p:txBody>
      </p:sp>
    </p:spTree>
    <p:extLst>
      <p:ext uri="{BB962C8B-B14F-4D97-AF65-F5344CB8AC3E}">
        <p14:creationId xmlns:p14="http://schemas.microsoft.com/office/powerpoint/2010/main" val="4036080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1F1F1F"/>
                </a:solidFill>
                <a:latin typeface="Poppins"/>
                <a:cs typeface="Poppins"/>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8/25/2023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1F1F1F"/>
                </a:solidFill>
                <a:latin typeface="Poppins"/>
                <a:cs typeface="Poppins"/>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8/25/2023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1F1F1F"/>
                </a:solidFill>
                <a:latin typeface="Poppins"/>
                <a:cs typeface="Poppin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8/25/2023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986027" y="0"/>
            <a:ext cx="0" cy="6858000"/>
          </a:xfrm>
          <a:custGeom>
            <a:avLst/>
            <a:gdLst/>
            <a:ahLst/>
            <a:cxnLst/>
            <a:rect l="l" t="t" r="r" b="b"/>
            <a:pathLst>
              <a:path h="6858000">
                <a:moveTo>
                  <a:pt x="0" y="0"/>
                </a:moveTo>
                <a:lnTo>
                  <a:pt x="0" y="6857999"/>
                </a:lnTo>
              </a:path>
            </a:pathLst>
          </a:custGeom>
          <a:ln w="6096">
            <a:solidFill>
              <a:srgbClr val="1F1F1F"/>
            </a:solidFill>
          </a:ln>
        </p:spPr>
        <p:txBody>
          <a:bodyPr wrap="square" lIns="0" tIns="0" rIns="0" bIns="0" rtlCol="0"/>
          <a:lstStyle/>
          <a:p>
            <a:endParaRPr/>
          </a:p>
        </p:txBody>
      </p:sp>
      <p:sp>
        <p:nvSpPr>
          <p:cNvPr id="17" name="bg object 17"/>
          <p:cNvSpPr/>
          <p:nvPr/>
        </p:nvSpPr>
        <p:spPr>
          <a:xfrm>
            <a:off x="470154" y="3263646"/>
            <a:ext cx="47625" cy="345440"/>
          </a:xfrm>
          <a:custGeom>
            <a:avLst/>
            <a:gdLst/>
            <a:ahLst/>
            <a:cxnLst/>
            <a:rect l="l" t="t" r="r" b="b"/>
            <a:pathLst>
              <a:path w="47625" h="345439">
                <a:moveTo>
                  <a:pt x="0" y="0"/>
                </a:moveTo>
                <a:lnTo>
                  <a:pt x="0" y="344931"/>
                </a:lnTo>
              </a:path>
              <a:path w="47625" h="345439">
                <a:moveTo>
                  <a:pt x="47243" y="0"/>
                </a:moveTo>
                <a:lnTo>
                  <a:pt x="47243" y="344931"/>
                </a:lnTo>
              </a:path>
            </a:pathLst>
          </a:custGeom>
          <a:ln w="25908">
            <a:solidFill>
              <a:srgbClr val="DA2D2D"/>
            </a:solidFill>
          </a:ln>
        </p:spPr>
        <p:txBody>
          <a:bodyPr wrap="square" lIns="0" tIns="0" rIns="0" bIns="0" rtlCol="0"/>
          <a:lstStyle/>
          <a:p>
            <a:endParaRPr/>
          </a:p>
        </p:txBody>
      </p:sp>
      <p:pic>
        <p:nvPicPr>
          <p:cNvPr id="18" name="bg object 18"/>
          <p:cNvPicPr/>
          <p:nvPr/>
        </p:nvPicPr>
        <p:blipFill>
          <a:blip r:embed="rId2" cstate="print"/>
          <a:stretch>
            <a:fillRect/>
          </a:stretch>
        </p:blipFill>
        <p:spPr>
          <a:xfrm>
            <a:off x="986027" y="723900"/>
            <a:ext cx="4963668" cy="4965192"/>
          </a:xfrm>
          <a:prstGeom prst="rect">
            <a:avLst/>
          </a:prstGeom>
        </p:spPr>
      </p:pic>
      <p:sp>
        <p:nvSpPr>
          <p:cNvPr id="19" name="bg object 19"/>
          <p:cNvSpPr/>
          <p:nvPr/>
        </p:nvSpPr>
        <p:spPr>
          <a:xfrm>
            <a:off x="463397" y="6494843"/>
            <a:ext cx="57785" cy="81280"/>
          </a:xfrm>
          <a:custGeom>
            <a:avLst/>
            <a:gdLst/>
            <a:ahLst/>
            <a:cxnLst/>
            <a:rect l="l" t="t" r="r" b="b"/>
            <a:pathLst>
              <a:path w="57784" h="81279">
                <a:moveTo>
                  <a:pt x="46088" y="61937"/>
                </a:moveTo>
                <a:lnTo>
                  <a:pt x="35471" y="61937"/>
                </a:lnTo>
                <a:lnTo>
                  <a:pt x="35547" y="79349"/>
                </a:lnTo>
                <a:lnTo>
                  <a:pt x="39662" y="80657"/>
                </a:lnTo>
                <a:lnTo>
                  <a:pt x="41744" y="80657"/>
                </a:lnTo>
                <a:lnTo>
                  <a:pt x="46088" y="61937"/>
                </a:lnTo>
                <a:close/>
              </a:path>
              <a:path w="57784" h="81279">
                <a:moveTo>
                  <a:pt x="39420" y="0"/>
                </a:moveTo>
                <a:lnTo>
                  <a:pt x="36766" y="0"/>
                </a:lnTo>
                <a:lnTo>
                  <a:pt x="35687" y="25"/>
                </a:lnTo>
                <a:lnTo>
                  <a:pt x="1485" y="50457"/>
                </a:lnTo>
                <a:lnTo>
                  <a:pt x="0" y="59042"/>
                </a:lnTo>
                <a:lnTo>
                  <a:pt x="203" y="60274"/>
                </a:lnTo>
                <a:lnTo>
                  <a:pt x="2285" y="61937"/>
                </a:lnTo>
                <a:lnTo>
                  <a:pt x="55854" y="61937"/>
                </a:lnTo>
                <a:lnTo>
                  <a:pt x="56426" y="61556"/>
                </a:lnTo>
                <a:lnTo>
                  <a:pt x="57251" y="59982"/>
                </a:lnTo>
                <a:lnTo>
                  <a:pt x="57430" y="59042"/>
                </a:lnTo>
                <a:lnTo>
                  <a:pt x="57454" y="56070"/>
                </a:lnTo>
                <a:lnTo>
                  <a:pt x="57238" y="54978"/>
                </a:lnTo>
                <a:lnTo>
                  <a:pt x="56375" y="53530"/>
                </a:lnTo>
                <a:lnTo>
                  <a:pt x="55803" y="53174"/>
                </a:lnTo>
                <a:lnTo>
                  <a:pt x="9651" y="53174"/>
                </a:lnTo>
                <a:lnTo>
                  <a:pt x="35344" y="9321"/>
                </a:lnTo>
                <a:lnTo>
                  <a:pt x="46088" y="9321"/>
                </a:lnTo>
                <a:lnTo>
                  <a:pt x="45980" y="1574"/>
                </a:lnTo>
                <a:lnTo>
                  <a:pt x="40627" y="50"/>
                </a:lnTo>
                <a:lnTo>
                  <a:pt x="39420" y="0"/>
                </a:lnTo>
                <a:close/>
              </a:path>
              <a:path w="57784" h="81279">
                <a:moveTo>
                  <a:pt x="46088" y="9321"/>
                </a:moveTo>
                <a:lnTo>
                  <a:pt x="35471" y="9321"/>
                </a:lnTo>
                <a:lnTo>
                  <a:pt x="35471" y="53174"/>
                </a:lnTo>
                <a:lnTo>
                  <a:pt x="46088" y="53174"/>
                </a:lnTo>
                <a:lnTo>
                  <a:pt x="46088" y="9321"/>
                </a:lnTo>
                <a:close/>
              </a:path>
            </a:pathLst>
          </a:custGeom>
          <a:solidFill>
            <a:srgbClr val="1F1F1F">
              <a:alpha val="70195"/>
            </a:srgbClr>
          </a:solidFill>
        </p:spPr>
        <p:txBody>
          <a:bodyPr wrap="square" lIns="0" tIns="0" rIns="0" bIns="0" rtlCol="0"/>
          <a:lstStyle/>
          <a:p>
            <a:endParaRPr/>
          </a:p>
        </p:txBody>
      </p:sp>
      <p:sp>
        <p:nvSpPr>
          <p:cNvPr id="20" name="bg object 20"/>
          <p:cNvSpPr/>
          <p:nvPr/>
        </p:nvSpPr>
        <p:spPr>
          <a:xfrm>
            <a:off x="986027" y="0"/>
            <a:ext cx="0" cy="6858000"/>
          </a:xfrm>
          <a:custGeom>
            <a:avLst/>
            <a:gdLst/>
            <a:ahLst/>
            <a:cxnLst/>
            <a:rect l="l" t="t" r="r" b="b"/>
            <a:pathLst>
              <a:path h="6858000">
                <a:moveTo>
                  <a:pt x="0" y="0"/>
                </a:moveTo>
                <a:lnTo>
                  <a:pt x="0" y="6857999"/>
                </a:lnTo>
              </a:path>
            </a:pathLst>
          </a:custGeom>
          <a:ln w="6096">
            <a:solidFill>
              <a:srgbClr val="1F1F1F"/>
            </a:solidFill>
          </a:ln>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8/25/2023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itle 4"/>
          <p:cNvSpPr>
            <a:spLocks noGrp="1"/>
          </p:cNvSpPr>
          <p:nvPr>
            <p:ph type="title" hasCustomPrompt="1"/>
          </p:nvPr>
        </p:nvSpPr>
        <p:spPr>
          <a:xfrm>
            <a:off x="1866900" y="996124"/>
            <a:ext cx="4229100" cy="1621619"/>
          </a:xfrm>
        </p:spPr>
        <p:txBody>
          <a:bodyPr/>
          <a:lstStyle>
            <a:lvl1pPr>
              <a:defRPr sz="3600"/>
            </a:lvl1pPr>
          </a:lstStyle>
          <a:p>
            <a:r>
              <a:rPr lang="en-US" dirty="0"/>
              <a:t>CLICK TO EDIT MASTER TITLE STYLE</a:t>
            </a:r>
          </a:p>
        </p:txBody>
      </p:sp>
      <p:sp>
        <p:nvSpPr>
          <p:cNvPr id="6" name="Picture Placeholder 4"/>
          <p:cNvSpPr>
            <a:spLocks noGrp="1"/>
          </p:cNvSpPr>
          <p:nvPr>
            <p:ph type="pic" sz="quarter" idx="11" hasCustomPrompt="1"/>
          </p:nvPr>
        </p:nvSpPr>
        <p:spPr>
          <a:xfrm>
            <a:off x="6096001" y="1181099"/>
            <a:ext cx="5524500" cy="2839357"/>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 name="Picture Placeholder 4"/>
          <p:cNvSpPr>
            <a:spLocks noGrp="1"/>
          </p:cNvSpPr>
          <p:nvPr>
            <p:ph type="pic" sz="quarter" idx="12" hasCustomPrompt="1"/>
          </p:nvPr>
        </p:nvSpPr>
        <p:spPr>
          <a:xfrm>
            <a:off x="3628571" y="4020456"/>
            <a:ext cx="3093359" cy="195943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2872629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Номер слайда 21"/>
          <p:cNvSpPr txBox="1">
            <a:spLocks/>
          </p:cNvSpPr>
          <p:nvPr userDrawn="1"/>
        </p:nvSpPr>
        <p:spPr>
          <a:xfrm>
            <a:off x="388273" y="6571277"/>
            <a:ext cx="513735" cy="227164"/>
          </a:xfrm>
          <a:prstGeom prst="rect">
            <a:avLst/>
          </a:prstGeom>
          <a:noFill/>
        </p:spPr>
        <p:txBody>
          <a:bodyPr vert="horz" lIns="0" tIns="0" rIns="0" bIns="0" rtlCol="0" anchor="ctr"/>
          <a:lstStyle>
            <a:defPPr>
              <a:defRPr lang="en-US"/>
            </a:defPPr>
            <a:lvl1pPr marL="0" algn="ctr" defTabSz="914330" rtl="0" eaLnBrk="1" latinLnBrk="0" hangingPunct="1">
              <a:defRPr sz="1000" b="0" i="0" kern="1200">
                <a:solidFill>
                  <a:schemeClr val="tx1">
                    <a:alpha val="70000"/>
                  </a:schemeClr>
                </a:solidFill>
                <a:latin typeface="Montserrat Medium" charset="0"/>
                <a:ea typeface="Montserrat Medium" charset="0"/>
                <a:cs typeface="Montserrat Medium" charset="0"/>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4164660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0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0" y="0"/>
            <a:ext cx="6096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5206448" y="990269"/>
            <a:ext cx="6414052" cy="2438731"/>
          </a:xfrm>
        </p:spPr>
        <p:txBody>
          <a:bodyPr/>
          <a:lstStyle>
            <a:lvl1pPr>
              <a:defRPr sz="5400"/>
            </a:lvl1pPr>
          </a:lstStyle>
          <a:p>
            <a:r>
              <a:rPr lang="en-US" dirty="0"/>
              <a:t>CLICK TO EDIT MASTER TITLE STYLE</a:t>
            </a:r>
          </a:p>
        </p:txBody>
      </p:sp>
    </p:spTree>
    <p:extLst>
      <p:ext uri="{BB962C8B-B14F-4D97-AF65-F5344CB8AC3E}">
        <p14:creationId xmlns:p14="http://schemas.microsoft.com/office/powerpoint/2010/main" val="529111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4579951" y="0"/>
            <a:ext cx="7612049"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1866900" y="990269"/>
            <a:ext cx="6414052" cy="2438731"/>
          </a:xfrm>
        </p:spPr>
        <p:txBody>
          <a:bodyPr/>
          <a:lstStyle>
            <a:lvl1pPr>
              <a:defRPr sz="5400"/>
            </a:lvl1pPr>
          </a:lstStyle>
          <a:p>
            <a:r>
              <a:rPr lang="en-US" dirty="0"/>
              <a:t>CLICK TO EDIT MASTER TITLE STYLE</a:t>
            </a:r>
          </a:p>
        </p:txBody>
      </p:sp>
    </p:spTree>
    <p:extLst>
      <p:ext uri="{BB962C8B-B14F-4D97-AF65-F5344CB8AC3E}">
        <p14:creationId xmlns:p14="http://schemas.microsoft.com/office/powerpoint/2010/main" val="1725382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986027" y="0"/>
            <a:ext cx="0" cy="6858000"/>
          </a:xfrm>
          <a:custGeom>
            <a:avLst/>
            <a:gdLst/>
            <a:ahLst/>
            <a:cxnLst/>
            <a:rect l="l" t="t" r="r" b="b"/>
            <a:pathLst>
              <a:path h="6858000">
                <a:moveTo>
                  <a:pt x="0" y="0"/>
                </a:moveTo>
                <a:lnTo>
                  <a:pt x="0" y="6857999"/>
                </a:lnTo>
              </a:path>
            </a:pathLst>
          </a:custGeom>
          <a:ln w="6096">
            <a:solidFill>
              <a:srgbClr val="1F1F1F"/>
            </a:solidFill>
          </a:ln>
        </p:spPr>
        <p:txBody>
          <a:bodyPr wrap="square" lIns="0" tIns="0" rIns="0" bIns="0" rtlCol="0"/>
          <a:lstStyle/>
          <a:p>
            <a:endParaRPr/>
          </a:p>
        </p:txBody>
      </p:sp>
      <p:sp>
        <p:nvSpPr>
          <p:cNvPr id="17" name="bg object 17"/>
          <p:cNvSpPr/>
          <p:nvPr/>
        </p:nvSpPr>
        <p:spPr>
          <a:xfrm>
            <a:off x="470154" y="3263646"/>
            <a:ext cx="47625" cy="345440"/>
          </a:xfrm>
          <a:custGeom>
            <a:avLst/>
            <a:gdLst/>
            <a:ahLst/>
            <a:cxnLst/>
            <a:rect l="l" t="t" r="r" b="b"/>
            <a:pathLst>
              <a:path w="47625" h="345439">
                <a:moveTo>
                  <a:pt x="0" y="0"/>
                </a:moveTo>
                <a:lnTo>
                  <a:pt x="0" y="344931"/>
                </a:lnTo>
              </a:path>
              <a:path w="47625" h="345439">
                <a:moveTo>
                  <a:pt x="47243" y="0"/>
                </a:moveTo>
                <a:lnTo>
                  <a:pt x="47243" y="344931"/>
                </a:lnTo>
              </a:path>
            </a:pathLst>
          </a:custGeom>
          <a:ln w="25908">
            <a:solidFill>
              <a:srgbClr val="DA2D2D"/>
            </a:solidFill>
          </a:ln>
        </p:spPr>
        <p:txBody>
          <a:bodyPr wrap="square" lIns="0" tIns="0" rIns="0" bIns="0" rtlCol="0"/>
          <a:lstStyle/>
          <a:p>
            <a:endParaRPr/>
          </a:p>
        </p:txBody>
      </p:sp>
      <p:sp>
        <p:nvSpPr>
          <p:cNvPr id="2" name="Holder 2"/>
          <p:cNvSpPr>
            <a:spLocks noGrp="1"/>
          </p:cNvSpPr>
          <p:nvPr>
            <p:ph type="title"/>
          </p:nvPr>
        </p:nvSpPr>
        <p:spPr>
          <a:xfrm>
            <a:off x="6775195" y="533857"/>
            <a:ext cx="4537075" cy="635000"/>
          </a:xfrm>
          <a:prstGeom prst="rect">
            <a:avLst/>
          </a:prstGeom>
        </p:spPr>
        <p:txBody>
          <a:bodyPr wrap="square" lIns="0" tIns="0" rIns="0" bIns="0">
            <a:spAutoFit/>
          </a:bodyPr>
          <a:lstStyle>
            <a:lvl1pPr>
              <a:defRPr sz="4000" b="1" i="0">
                <a:solidFill>
                  <a:srgbClr val="1F1F1F"/>
                </a:solidFill>
                <a:latin typeface="Poppins"/>
                <a:cs typeface="Poppins"/>
              </a:defRPr>
            </a:lvl1pPr>
          </a:lstStyle>
          <a:p>
            <a:endParaRPr/>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8/25/2023</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8" r:id="rId7"/>
    <p:sldLayoutId id="2147483669" r:id="rId8"/>
    <p:sldLayoutId id="2147483670" r:id="rId9"/>
    <p:sldLayoutId id="2147483671" r:id="rId10"/>
    <p:sldLayoutId id="2147483672" r:id="rId11"/>
    <p:sldLayoutId id="2147483673" r:id="rId12"/>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www.niagaracollege.ca/insidenc/2021/03/18/nc-signs-mou-with-new-college-lanarkshire-in-scotland/" TargetMode="External"/><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hyperlink" Target="https://www.nclanarkshire.ac.uk/student-election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86027" y="0"/>
            <a:ext cx="0" cy="6858000"/>
          </a:xfrm>
          <a:custGeom>
            <a:avLst/>
            <a:gdLst/>
            <a:ahLst/>
            <a:cxnLst/>
            <a:rect l="l" t="t" r="r" b="b"/>
            <a:pathLst>
              <a:path h="6858000">
                <a:moveTo>
                  <a:pt x="0" y="0"/>
                </a:moveTo>
                <a:lnTo>
                  <a:pt x="0" y="6857999"/>
                </a:lnTo>
              </a:path>
            </a:pathLst>
          </a:custGeom>
          <a:ln w="6096">
            <a:solidFill>
              <a:srgbClr val="1F1F1F"/>
            </a:solidFill>
          </a:ln>
        </p:spPr>
        <p:txBody>
          <a:bodyPr wrap="square" lIns="0" tIns="0" rIns="0" bIns="0" rtlCol="0"/>
          <a:lstStyle/>
          <a:p>
            <a:endParaRPr/>
          </a:p>
        </p:txBody>
      </p:sp>
      <p:sp>
        <p:nvSpPr>
          <p:cNvPr id="4" name="object 4"/>
          <p:cNvSpPr/>
          <p:nvPr/>
        </p:nvSpPr>
        <p:spPr>
          <a:xfrm>
            <a:off x="471182" y="6494653"/>
            <a:ext cx="46990" cy="80645"/>
          </a:xfrm>
          <a:custGeom>
            <a:avLst/>
            <a:gdLst/>
            <a:ahLst/>
            <a:cxnLst/>
            <a:rect l="l" t="t" r="r" b="b"/>
            <a:pathLst>
              <a:path w="46990" h="80645">
                <a:moveTo>
                  <a:pt x="25831" y="0"/>
                </a:moveTo>
                <a:lnTo>
                  <a:pt x="0" y="18897"/>
                </a:lnTo>
                <a:lnTo>
                  <a:pt x="406" y="20574"/>
                </a:lnTo>
                <a:lnTo>
                  <a:pt x="977" y="21107"/>
                </a:lnTo>
                <a:lnTo>
                  <a:pt x="1358" y="21209"/>
                </a:lnTo>
                <a:lnTo>
                  <a:pt x="2933" y="20789"/>
                </a:lnTo>
                <a:lnTo>
                  <a:pt x="19164" y="11176"/>
                </a:lnTo>
                <a:lnTo>
                  <a:pt x="19164" y="71958"/>
                </a:lnTo>
                <a:lnTo>
                  <a:pt x="2489" y="71958"/>
                </a:lnTo>
                <a:lnTo>
                  <a:pt x="1854" y="72047"/>
                </a:lnTo>
                <a:lnTo>
                  <a:pt x="1092" y="72682"/>
                </a:lnTo>
                <a:lnTo>
                  <a:pt x="317" y="74891"/>
                </a:lnTo>
                <a:lnTo>
                  <a:pt x="254" y="77063"/>
                </a:lnTo>
                <a:lnTo>
                  <a:pt x="571" y="78790"/>
                </a:lnTo>
                <a:lnTo>
                  <a:pt x="1193" y="79883"/>
                </a:lnTo>
                <a:lnTo>
                  <a:pt x="1930" y="80403"/>
                </a:lnTo>
                <a:lnTo>
                  <a:pt x="44526" y="80479"/>
                </a:lnTo>
                <a:lnTo>
                  <a:pt x="45339" y="80111"/>
                </a:lnTo>
                <a:lnTo>
                  <a:pt x="46151" y="78790"/>
                </a:lnTo>
                <a:lnTo>
                  <a:pt x="46456" y="76276"/>
                </a:lnTo>
                <a:lnTo>
                  <a:pt x="46456" y="75539"/>
                </a:lnTo>
                <a:lnTo>
                  <a:pt x="46062" y="73380"/>
                </a:lnTo>
                <a:lnTo>
                  <a:pt x="45453" y="72415"/>
                </a:lnTo>
                <a:lnTo>
                  <a:pt x="44564" y="71958"/>
                </a:lnTo>
                <a:lnTo>
                  <a:pt x="29781" y="71958"/>
                </a:lnTo>
                <a:lnTo>
                  <a:pt x="29781" y="1727"/>
                </a:lnTo>
                <a:lnTo>
                  <a:pt x="29476" y="787"/>
                </a:lnTo>
                <a:lnTo>
                  <a:pt x="28486" y="317"/>
                </a:lnTo>
                <a:lnTo>
                  <a:pt x="25831" y="0"/>
                </a:lnTo>
                <a:close/>
              </a:path>
            </a:pathLst>
          </a:custGeom>
          <a:solidFill>
            <a:srgbClr val="1F1F1F">
              <a:alpha val="70195"/>
            </a:srgbClr>
          </a:solidFill>
        </p:spPr>
        <p:txBody>
          <a:bodyPr wrap="square" lIns="0" tIns="0" rIns="0" bIns="0" rtlCol="0"/>
          <a:lstStyle/>
          <a:p>
            <a:endParaRPr/>
          </a:p>
        </p:txBody>
      </p:sp>
      <p:sp>
        <p:nvSpPr>
          <p:cNvPr id="5" name="object 5"/>
          <p:cNvSpPr/>
          <p:nvPr/>
        </p:nvSpPr>
        <p:spPr>
          <a:xfrm>
            <a:off x="986027" y="0"/>
            <a:ext cx="0" cy="6858000"/>
          </a:xfrm>
          <a:custGeom>
            <a:avLst/>
            <a:gdLst/>
            <a:ahLst/>
            <a:cxnLst/>
            <a:rect l="l" t="t" r="r" b="b"/>
            <a:pathLst>
              <a:path h="6858000">
                <a:moveTo>
                  <a:pt x="0" y="0"/>
                </a:moveTo>
                <a:lnTo>
                  <a:pt x="0" y="6857999"/>
                </a:lnTo>
              </a:path>
            </a:pathLst>
          </a:custGeom>
          <a:ln w="6096">
            <a:solidFill>
              <a:srgbClr val="1F1F1F"/>
            </a:solidFill>
          </a:ln>
        </p:spPr>
        <p:txBody>
          <a:bodyPr wrap="square" lIns="0" tIns="0" rIns="0" bIns="0" rtlCol="0"/>
          <a:lstStyle/>
          <a:p>
            <a:endParaRPr/>
          </a:p>
        </p:txBody>
      </p:sp>
      <p:sp>
        <p:nvSpPr>
          <p:cNvPr id="12" name="Rectangle 11">
            <a:extLst>
              <a:ext uri="{FF2B5EF4-FFF2-40B4-BE49-F238E27FC236}">
                <a16:creationId xmlns:a16="http://schemas.microsoft.com/office/drawing/2014/main" id="{93A4DABA-D1D3-4EBB-A448-B9BFFE9B08ED}"/>
              </a:ext>
            </a:extLst>
          </p:cNvPr>
          <p:cNvSpPr/>
          <p:nvPr/>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bject 7"/>
          <p:cNvSpPr txBox="1">
            <a:spLocks noGrp="1"/>
          </p:cNvSpPr>
          <p:nvPr>
            <p:ph type="title"/>
          </p:nvPr>
        </p:nvSpPr>
        <p:spPr>
          <a:xfrm>
            <a:off x="1854454" y="3029839"/>
            <a:ext cx="7727315" cy="756920"/>
          </a:xfrm>
          <a:prstGeom prst="rect">
            <a:avLst/>
          </a:prstGeom>
        </p:spPr>
        <p:txBody>
          <a:bodyPr vert="horz" wrap="square" lIns="0" tIns="12700" rIns="0" bIns="0" rtlCol="0">
            <a:spAutoFit/>
          </a:bodyPr>
          <a:lstStyle/>
          <a:p>
            <a:pPr marL="12700">
              <a:lnSpc>
                <a:spcPct val="100000"/>
              </a:lnSpc>
              <a:spcBef>
                <a:spcPts val="100"/>
              </a:spcBef>
              <a:tabLst>
                <a:tab pos="3464560" algn="l"/>
              </a:tabLst>
            </a:pPr>
            <a:r>
              <a:rPr sz="4800" spc="-10" dirty="0">
                <a:solidFill>
                  <a:schemeClr val="tx1"/>
                </a:solidFill>
              </a:rPr>
              <a:t>S</a:t>
            </a:r>
            <a:r>
              <a:rPr lang="en-GB" sz="4800" spc="-10" dirty="0" err="1">
                <a:solidFill>
                  <a:schemeClr val="tx1"/>
                </a:solidFill>
              </a:rPr>
              <a:t>tudents</a:t>
            </a:r>
            <a:r>
              <a:rPr lang="en-GB" sz="4800" spc="-10" dirty="0">
                <a:solidFill>
                  <a:schemeClr val="tx1"/>
                </a:solidFill>
              </a:rPr>
              <a:t>’ Association</a:t>
            </a:r>
            <a:endParaRPr sz="4800" dirty="0">
              <a:solidFill>
                <a:schemeClr val="tx1"/>
              </a:solidFill>
            </a:endParaRPr>
          </a:p>
        </p:txBody>
      </p:sp>
      <p:sp>
        <p:nvSpPr>
          <p:cNvPr id="8" name="object 8"/>
          <p:cNvSpPr txBox="1"/>
          <p:nvPr/>
        </p:nvSpPr>
        <p:spPr>
          <a:xfrm>
            <a:off x="1854454" y="3748659"/>
            <a:ext cx="7899145" cy="320601"/>
          </a:xfrm>
          <a:prstGeom prst="rect">
            <a:avLst/>
          </a:prstGeom>
        </p:spPr>
        <p:txBody>
          <a:bodyPr vert="horz" wrap="square" lIns="0" tIns="12700" rIns="0" bIns="0" rtlCol="0">
            <a:spAutoFit/>
          </a:bodyPr>
          <a:lstStyle/>
          <a:p>
            <a:pPr marL="12700">
              <a:lnSpc>
                <a:spcPct val="100000"/>
              </a:lnSpc>
              <a:spcBef>
                <a:spcPts val="100"/>
              </a:spcBef>
            </a:pPr>
            <a:r>
              <a:rPr lang="en-GB" sz="2000" b="1" dirty="0">
                <a:solidFill>
                  <a:srgbClr val="C00000"/>
                </a:solidFill>
                <a:latin typeface="Poppins" panose="00000500000000000000" pitchFamily="2" charset="0"/>
                <a:cs typeface="Poppins" panose="00000500000000000000" pitchFamily="2" charset="0"/>
              </a:rPr>
              <a:t>August 2023 </a:t>
            </a:r>
            <a:r>
              <a:rPr lang="en-GB" sz="2000" dirty="0">
                <a:solidFill>
                  <a:srgbClr val="C00000"/>
                </a:solidFill>
                <a:latin typeface="Poppins Light" panose="00000400000000000000" pitchFamily="2" charset="0"/>
                <a:cs typeface="Poppins Light" panose="00000400000000000000" pitchFamily="2" charset="0"/>
              </a:rPr>
              <a:t>Board Report</a:t>
            </a:r>
            <a:r>
              <a:rPr sz="2000" spc="-10" dirty="0">
                <a:solidFill>
                  <a:srgbClr val="C00000"/>
                </a:solidFill>
                <a:latin typeface="Poppins Light" panose="00000400000000000000" pitchFamily="2" charset="0"/>
                <a:cs typeface="Poppins Light" panose="00000400000000000000" pitchFamily="2" charset="0"/>
              </a:rPr>
              <a:t>.</a:t>
            </a:r>
            <a:endParaRPr sz="2000" dirty="0">
              <a:solidFill>
                <a:srgbClr val="C00000"/>
              </a:solidFill>
              <a:latin typeface="Poppins Light" panose="00000400000000000000" pitchFamily="2" charset="0"/>
              <a:cs typeface="Poppins Light" panose="00000400000000000000" pitchFamily="2" charset="0"/>
            </a:endParaRPr>
          </a:p>
        </p:txBody>
      </p:sp>
      <p:pic>
        <p:nvPicPr>
          <p:cNvPr id="11" name="object 11"/>
          <p:cNvPicPr/>
          <p:nvPr/>
        </p:nvPicPr>
        <p:blipFill>
          <a:blip r:embed="rId2" cstate="print"/>
          <a:stretch>
            <a:fillRect/>
          </a:stretch>
        </p:blipFill>
        <p:spPr>
          <a:xfrm>
            <a:off x="9753599" y="381000"/>
            <a:ext cx="1699260" cy="39319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465455" y="6494030"/>
            <a:ext cx="53975" cy="82550"/>
          </a:xfrm>
          <a:custGeom>
            <a:avLst/>
            <a:gdLst/>
            <a:ahLst/>
            <a:cxnLst/>
            <a:rect l="l" t="t" r="r" b="b"/>
            <a:pathLst>
              <a:path w="53975" h="82550">
                <a:moveTo>
                  <a:pt x="31699" y="0"/>
                </a:moveTo>
                <a:lnTo>
                  <a:pt x="23469" y="0"/>
                </a:lnTo>
                <a:lnTo>
                  <a:pt x="19786" y="533"/>
                </a:lnTo>
                <a:lnTo>
                  <a:pt x="2781" y="17335"/>
                </a:lnTo>
                <a:lnTo>
                  <a:pt x="2836" y="22707"/>
                </a:lnTo>
                <a:lnTo>
                  <a:pt x="18160" y="40335"/>
                </a:lnTo>
                <a:lnTo>
                  <a:pt x="15316" y="41732"/>
                </a:lnTo>
                <a:lnTo>
                  <a:pt x="0" y="65620"/>
                </a:lnTo>
                <a:lnTo>
                  <a:pt x="596" y="68440"/>
                </a:lnTo>
                <a:lnTo>
                  <a:pt x="22186" y="82270"/>
                </a:lnTo>
                <a:lnTo>
                  <a:pt x="30708" y="82270"/>
                </a:lnTo>
                <a:lnTo>
                  <a:pt x="49609" y="74002"/>
                </a:lnTo>
                <a:lnTo>
                  <a:pt x="21678" y="74002"/>
                </a:lnTo>
                <a:lnTo>
                  <a:pt x="17573" y="72897"/>
                </a:lnTo>
                <a:lnTo>
                  <a:pt x="12115" y="68541"/>
                </a:lnTo>
                <a:lnTo>
                  <a:pt x="10817" y="65620"/>
                </a:lnTo>
                <a:lnTo>
                  <a:pt x="10744" y="59651"/>
                </a:lnTo>
                <a:lnTo>
                  <a:pt x="11061" y="57988"/>
                </a:lnTo>
                <a:lnTo>
                  <a:pt x="26187" y="44411"/>
                </a:lnTo>
                <a:lnTo>
                  <a:pt x="44488" y="44411"/>
                </a:lnTo>
                <a:lnTo>
                  <a:pt x="41097" y="42151"/>
                </a:lnTo>
                <a:lnTo>
                  <a:pt x="38493" y="40665"/>
                </a:lnTo>
                <a:lnTo>
                  <a:pt x="35572" y="39230"/>
                </a:lnTo>
                <a:lnTo>
                  <a:pt x="38049" y="37909"/>
                </a:lnTo>
                <a:lnTo>
                  <a:pt x="40233" y="36499"/>
                </a:lnTo>
                <a:lnTo>
                  <a:pt x="41803" y="35267"/>
                </a:lnTo>
                <a:lnTo>
                  <a:pt x="27609" y="35267"/>
                </a:lnTo>
                <a:lnTo>
                  <a:pt x="25133" y="33997"/>
                </a:lnTo>
                <a:lnTo>
                  <a:pt x="13335" y="21183"/>
                </a:lnTo>
                <a:lnTo>
                  <a:pt x="13366" y="16001"/>
                </a:lnTo>
                <a:lnTo>
                  <a:pt x="14478" y="13322"/>
                </a:lnTo>
                <a:lnTo>
                  <a:pt x="19050" y="9283"/>
                </a:lnTo>
                <a:lnTo>
                  <a:pt x="22415" y="8280"/>
                </a:lnTo>
                <a:lnTo>
                  <a:pt x="48196" y="8280"/>
                </a:lnTo>
                <a:lnTo>
                  <a:pt x="47332" y="7073"/>
                </a:lnTo>
                <a:lnTo>
                  <a:pt x="43510" y="3746"/>
                </a:lnTo>
                <a:lnTo>
                  <a:pt x="41084" y="2425"/>
                </a:lnTo>
                <a:lnTo>
                  <a:pt x="35191" y="482"/>
                </a:lnTo>
                <a:lnTo>
                  <a:pt x="31699" y="0"/>
                </a:lnTo>
                <a:close/>
              </a:path>
              <a:path w="53975" h="82550">
                <a:moveTo>
                  <a:pt x="44488" y="44411"/>
                </a:moveTo>
                <a:lnTo>
                  <a:pt x="26187" y="44411"/>
                </a:lnTo>
                <a:lnTo>
                  <a:pt x="28981" y="45770"/>
                </a:lnTo>
                <a:lnTo>
                  <a:pt x="31445" y="47078"/>
                </a:lnTo>
                <a:lnTo>
                  <a:pt x="43071" y="59651"/>
                </a:lnTo>
                <a:lnTo>
                  <a:pt x="43046" y="65620"/>
                </a:lnTo>
                <a:lnTo>
                  <a:pt x="41780" y="68440"/>
                </a:lnTo>
                <a:lnTo>
                  <a:pt x="36360" y="72897"/>
                </a:lnTo>
                <a:lnTo>
                  <a:pt x="32385" y="74002"/>
                </a:lnTo>
                <a:lnTo>
                  <a:pt x="49609" y="74002"/>
                </a:lnTo>
                <a:lnTo>
                  <a:pt x="50761" y="72529"/>
                </a:lnTo>
                <a:lnTo>
                  <a:pt x="53238" y="67132"/>
                </a:lnTo>
                <a:lnTo>
                  <a:pt x="53860" y="64058"/>
                </a:lnTo>
                <a:lnTo>
                  <a:pt x="53745" y="57632"/>
                </a:lnTo>
                <a:lnTo>
                  <a:pt x="45669" y="45199"/>
                </a:lnTo>
                <a:lnTo>
                  <a:pt x="44488" y="44411"/>
                </a:lnTo>
                <a:close/>
              </a:path>
              <a:path w="53975" h="82550">
                <a:moveTo>
                  <a:pt x="48196" y="8280"/>
                </a:moveTo>
                <a:lnTo>
                  <a:pt x="29044" y="8280"/>
                </a:lnTo>
                <a:lnTo>
                  <a:pt x="30988" y="8534"/>
                </a:lnTo>
                <a:lnTo>
                  <a:pt x="34404" y="9563"/>
                </a:lnTo>
                <a:lnTo>
                  <a:pt x="40513" y="22707"/>
                </a:lnTo>
                <a:lnTo>
                  <a:pt x="39408" y="25577"/>
                </a:lnTo>
                <a:lnTo>
                  <a:pt x="34950" y="30759"/>
                </a:lnTo>
                <a:lnTo>
                  <a:pt x="31762" y="33134"/>
                </a:lnTo>
                <a:lnTo>
                  <a:pt x="27609" y="35267"/>
                </a:lnTo>
                <a:lnTo>
                  <a:pt x="41803" y="35267"/>
                </a:lnTo>
                <a:lnTo>
                  <a:pt x="51015" y="16001"/>
                </a:lnTo>
                <a:lnTo>
                  <a:pt x="50558" y="13576"/>
                </a:lnTo>
                <a:lnTo>
                  <a:pt x="48742" y="9042"/>
                </a:lnTo>
                <a:lnTo>
                  <a:pt x="48196" y="8280"/>
                </a:lnTo>
                <a:close/>
              </a:path>
            </a:pathLst>
          </a:custGeom>
          <a:solidFill>
            <a:srgbClr val="1F1F1F">
              <a:alpha val="70195"/>
            </a:srgbClr>
          </a:solidFill>
        </p:spPr>
        <p:txBody>
          <a:bodyPr wrap="square" lIns="0" tIns="0" rIns="0" bIns="0" rtlCol="0"/>
          <a:lstStyle/>
          <a:p>
            <a:endParaRPr/>
          </a:p>
        </p:txBody>
      </p:sp>
      <p:sp>
        <p:nvSpPr>
          <p:cNvPr id="5" name="Rectangle 4">
            <a:extLst>
              <a:ext uri="{FF2B5EF4-FFF2-40B4-BE49-F238E27FC236}">
                <a16:creationId xmlns:a16="http://schemas.microsoft.com/office/drawing/2014/main" id="{60805A3B-68B6-4227-9CFF-9FFEE54FA495}"/>
              </a:ext>
            </a:extLst>
          </p:cNvPr>
          <p:cNvSpPr/>
          <p:nvPr/>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A663EEC7-D25B-491B-8A2D-1BB449BDC1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200" y="363611"/>
            <a:ext cx="4163941" cy="5888213"/>
          </a:xfrm>
          <a:prstGeom prst="rect">
            <a:avLst/>
          </a:prstGeom>
        </p:spPr>
      </p:pic>
      <p:pic>
        <p:nvPicPr>
          <p:cNvPr id="9" name="Picture 8">
            <a:extLst>
              <a:ext uri="{FF2B5EF4-FFF2-40B4-BE49-F238E27FC236}">
                <a16:creationId xmlns:a16="http://schemas.microsoft.com/office/drawing/2014/main" id="{524FB96E-D569-47C3-982C-326D0AC604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1600200"/>
            <a:ext cx="6062194" cy="3415036"/>
          </a:xfrm>
          <a:prstGeom prst="rect">
            <a:avLst/>
          </a:prstGeom>
        </p:spPr>
      </p:pic>
      <p:sp>
        <p:nvSpPr>
          <p:cNvPr id="10" name="TextBox 9">
            <a:extLst>
              <a:ext uri="{FF2B5EF4-FFF2-40B4-BE49-F238E27FC236}">
                <a16:creationId xmlns:a16="http://schemas.microsoft.com/office/drawing/2014/main" id="{31459F78-75AC-4EBA-B5DB-0FF226EA923C}"/>
              </a:ext>
            </a:extLst>
          </p:cNvPr>
          <p:cNvSpPr txBox="1"/>
          <p:nvPr/>
        </p:nvSpPr>
        <p:spPr>
          <a:xfrm>
            <a:off x="3962400" y="6258370"/>
            <a:ext cx="2024624" cy="276999"/>
          </a:xfrm>
          <a:prstGeom prst="rect">
            <a:avLst/>
          </a:prstGeom>
          <a:noFill/>
        </p:spPr>
        <p:txBody>
          <a:bodyPr wrap="square" rtlCol="0">
            <a:spAutoFit/>
          </a:bodyPr>
          <a:lstStyle/>
          <a:p>
            <a:r>
              <a:rPr lang="en-GB" sz="1200" dirty="0">
                <a:latin typeface="Poppins Light" panose="00000400000000000000" pitchFamily="2" charset="0"/>
                <a:cs typeface="Poppins Light" panose="00000400000000000000" pitchFamily="2" charset="0"/>
              </a:rPr>
              <a:t>Campus posters</a:t>
            </a:r>
          </a:p>
        </p:txBody>
      </p:sp>
      <p:sp>
        <p:nvSpPr>
          <p:cNvPr id="11" name="TextBox 10">
            <a:extLst>
              <a:ext uri="{FF2B5EF4-FFF2-40B4-BE49-F238E27FC236}">
                <a16:creationId xmlns:a16="http://schemas.microsoft.com/office/drawing/2014/main" id="{BEBFC7AC-EE47-4C72-869A-56B255A28903}"/>
              </a:ext>
            </a:extLst>
          </p:cNvPr>
          <p:cNvSpPr txBox="1"/>
          <p:nvPr/>
        </p:nvSpPr>
        <p:spPr>
          <a:xfrm>
            <a:off x="10439400" y="5057001"/>
            <a:ext cx="2024624" cy="276999"/>
          </a:xfrm>
          <a:prstGeom prst="rect">
            <a:avLst/>
          </a:prstGeom>
          <a:noFill/>
        </p:spPr>
        <p:txBody>
          <a:bodyPr wrap="square" rtlCol="0">
            <a:spAutoFit/>
          </a:bodyPr>
          <a:lstStyle/>
          <a:p>
            <a:r>
              <a:rPr lang="en-GB" sz="1200" dirty="0">
                <a:latin typeface="Poppins Light" panose="00000400000000000000" pitchFamily="2" charset="0"/>
                <a:cs typeface="Poppins Light" panose="00000400000000000000" pitchFamily="2" charset="0"/>
              </a:rPr>
              <a:t>Digital Screens</a:t>
            </a:r>
          </a:p>
        </p:txBody>
      </p:sp>
    </p:spTree>
    <p:extLst>
      <p:ext uri="{BB962C8B-B14F-4D97-AF65-F5344CB8AC3E}">
        <p14:creationId xmlns:p14="http://schemas.microsoft.com/office/powerpoint/2010/main" val="912837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8D877B3-D348-4611-9BDB-C5374591D951}" type="slidenum">
              <a:rPr lang="en-US" smtClean="0"/>
              <a:pPr/>
              <a:t>11</a:t>
            </a:fld>
            <a:endParaRPr lang="en-US" dirty="0"/>
          </a:p>
        </p:txBody>
      </p:sp>
      <p:sp>
        <p:nvSpPr>
          <p:cNvPr id="4" name="Title 3"/>
          <p:cNvSpPr>
            <a:spLocks noGrp="1"/>
          </p:cNvSpPr>
          <p:nvPr>
            <p:ph type="title"/>
          </p:nvPr>
        </p:nvSpPr>
        <p:spPr>
          <a:xfrm>
            <a:off x="5002364" y="996124"/>
            <a:ext cx="4229100" cy="1107996"/>
          </a:xfrm>
        </p:spPr>
        <p:txBody>
          <a:bodyPr/>
          <a:lstStyle/>
          <a:p>
            <a:r>
              <a:rPr lang="en-US" dirty="0"/>
              <a:t>Active Campus Coordinator.</a:t>
            </a:r>
          </a:p>
        </p:txBody>
      </p:sp>
      <p:sp>
        <p:nvSpPr>
          <p:cNvPr id="6" name="TextBox 5"/>
          <p:cNvSpPr txBox="1"/>
          <p:nvPr/>
        </p:nvSpPr>
        <p:spPr>
          <a:xfrm>
            <a:off x="5002363" y="2438400"/>
            <a:ext cx="3364519" cy="461665"/>
          </a:xfrm>
          <a:prstGeom prst="rect">
            <a:avLst/>
          </a:prstGeom>
          <a:noFill/>
        </p:spPr>
        <p:txBody>
          <a:bodyPr wrap="square" lIns="0" rIns="0" rtlCol="0">
            <a:spAutoFit/>
          </a:bodyPr>
          <a:lstStyle/>
          <a:p>
            <a:r>
              <a:rPr lang="en-US" sz="1200" dirty="0">
                <a:latin typeface="Poppins Light" panose="00000400000000000000" pitchFamily="2" charset="0"/>
                <a:cs typeface="Poppins Light" panose="00000400000000000000" pitchFamily="2" charset="0"/>
              </a:rPr>
              <a:t>First in post across Scotland - </a:t>
            </a:r>
            <a:r>
              <a:rPr lang="en-US" sz="1200" b="1" dirty="0">
                <a:latin typeface="Poppins SemiBold" pitchFamily="2" charset="77"/>
                <a:cs typeface="Poppins SemiBold" pitchFamily="2" charset="77"/>
              </a:rPr>
              <a:t>Kellyann McGraith</a:t>
            </a:r>
            <a:endParaRPr lang="en-US" sz="1200" dirty="0">
              <a:solidFill>
                <a:schemeClr val="accent1"/>
              </a:solidFill>
              <a:latin typeface="Poppins Light" panose="00000400000000000000" pitchFamily="2" charset="0"/>
              <a:cs typeface="Poppins Light" panose="00000400000000000000" pitchFamily="2" charset="0"/>
            </a:endParaRPr>
          </a:p>
        </p:txBody>
      </p:sp>
      <p:sp>
        <p:nvSpPr>
          <p:cNvPr id="7" name="TextBox 6"/>
          <p:cNvSpPr txBox="1"/>
          <p:nvPr/>
        </p:nvSpPr>
        <p:spPr>
          <a:xfrm>
            <a:off x="5005101" y="3074372"/>
            <a:ext cx="3359041" cy="3016210"/>
          </a:xfrm>
          <a:prstGeom prst="rect">
            <a:avLst/>
          </a:prstGeom>
          <a:noFill/>
        </p:spPr>
        <p:txBody>
          <a:bodyPr wrap="square" lIns="0" rIns="0" rtlCol="0">
            <a:spAutoFit/>
          </a:bodyPr>
          <a:lstStyle/>
          <a:p>
            <a:r>
              <a:rPr lang="en-US" sz="1000" dirty="0">
                <a:solidFill>
                  <a:schemeClr val="tx1"/>
                </a:solidFill>
                <a:latin typeface="Poppins Light" panose="00000400000000000000" pitchFamily="2" charset="0"/>
                <a:cs typeface="Poppins Light" panose="00000400000000000000" pitchFamily="2" charset="0"/>
              </a:rPr>
              <a:t>A groundbreaking initiative aimed at promoting health and well-being among students in higher education delivered in partnership with </a:t>
            </a:r>
            <a:r>
              <a:rPr lang="en-US" sz="1000" b="1" dirty="0" err="1">
                <a:solidFill>
                  <a:schemeClr val="tx1"/>
                </a:solidFill>
                <a:latin typeface="Poppins Light" panose="00000400000000000000" pitchFamily="2" charset="0"/>
                <a:cs typeface="Poppins Light" panose="00000400000000000000" pitchFamily="2" charset="0"/>
              </a:rPr>
              <a:t>sport</a:t>
            </a:r>
            <a:r>
              <a:rPr lang="en-US" sz="1000" dirty="0" err="1">
                <a:solidFill>
                  <a:schemeClr val="tx1"/>
                </a:solidFill>
                <a:latin typeface="Poppins Light" panose="00000400000000000000" pitchFamily="2" charset="0"/>
                <a:cs typeface="Poppins Light" panose="00000400000000000000" pitchFamily="2" charset="0"/>
              </a:rPr>
              <a:t>scotland</a:t>
            </a:r>
            <a:r>
              <a:rPr lang="en-US" sz="1000" dirty="0">
                <a:solidFill>
                  <a:schemeClr val="tx1"/>
                </a:solidFill>
                <a:latin typeface="Poppins Light" panose="00000400000000000000" pitchFamily="2" charset="0"/>
                <a:cs typeface="Poppins Light" panose="00000400000000000000" pitchFamily="2" charset="0"/>
              </a:rPr>
              <a:t> and Colleges Scotland.</a:t>
            </a:r>
          </a:p>
          <a:p>
            <a:endParaRPr lang="en-US" sz="1000" dirty="0">
              <a:solidFill>
                <a:schemeClr val="tx1"/>
              </a:solidFill>
              <a:latin typeface="Poppins Light" panose="00000400000000000000" pitchFamily="2" charset="0"/>
              <a:cs typeface="Poppins Light" panose="00000400000000000000" pitchFamily="2" charset="0"/>
            </a:endParaRPr>
          </a:p>
          <a:p>
            <a:r>
              <a:rPr lang="en-GB" sz="1000" kern="1200" dirty="0">
                <a:solidFill>
                  <a:schemeClr val="tx1"/>
                </a:solidFill>
                <a:latin typeface="Poppins Light" panose="00000400000000000000" pitchFamily="2" charset="0"/>
                <a:cs typeface="Poppins Light" panose="00000400000000000000" pitchFamily="2" charset="0"/>
              </a:rPr>
              <a:t>Funded by </a:t>
            </a:r>
            <a:r>
              <a:rPr lang="en-GB" sz="1000" b="1" kern="1200" dirty="0" err="1">
                <a:solidFill>
                  <a:schemeClr val="tx1"/>
                </a:solidFill>
                <a:latin typeface="Poppins Light" panose="00000400000000000000" pitchFamily="2" charset="0"/>
                <a:cs typeface="Poppins Light" panose="00000400000000000000" pitchFamily="2" charset="0"/>
              </a:rPr>
              <a:t>sport</a:t>
            </a:r>
            <a:r>
              <a:rPr lang="en-GB" sz="1000" kern="1200" dirty="0" err="1">
                <a:solidFill>
                  <a:schemeClr val="tx1"/>
                </a:solidFill>
                <a:latin typeface="Poppins Light" panose="00000400000000000000" pitchFamily="2" charset="0"/>
                <a:cs typeface="Poppins Light" panose="00000400000000000000" pitchFamily="2" charset="0"/>
              </a:rPr>
              <a:t>scotland</a:t>
            </a:r>
            <a:r>
              <a:rPr lang="en-GB" sz="1000" kern="1200" dirty="0">
                <a:solidFill>
                  <a:schemeClr val="tx1"/>
                </a:solidFill>
                <a:latin typeface="Poppins Light" panose="00000400000000000000" pitchFamily="2" charset="0"/>
                <a:cs typeface="Poppins Light" panose="00000400000000000000" pitchFamily="2" charset="0"/>
              </a:rPr>
              <a:t>, the £1.45m investment will strengthen the existing network of sport and physical activity staff already working within the college sector through the appointment of new Active Campus Coordinators.</a:t>
            </a:r>
          </a:p>
          <a:p>
            <a:endParaRPr lang="en-GB" sz="1000" kern="1200" dirty="0">
              <a:solidFill>
                <a:schemeClr val="tx1"/>
              </a:solidFill>
              <a:latin typeface="Poppins Light" panose="00000400000000000000" pitchFamily="2" charset="0"/>
              <a:cs typeface="Poppins Light" panose="00000400000000000000" pitchFamily="2" charset="0"/>
            </a:endParaRPr>
          </a:p>
          <a:p>
            <a:r>
              <a:rPr lang="en-GB" sz="1000" kern="1200" dirty="0">
                <a:solidFill>
                  <a:schemeClr val="tx1"/>
                </a:solidFill>
                <a:latin typeface="Poppins Light" panose="00000400000000000000" pitchFamily="2" charset="0"/>
                <a:cs typeface="Poppins Light" panose="00000400000000000000" pitchFamily="2" charset="0"/>
              </a:rPr>
              <a:t>18 out of the 26 Scottish colleges have been given a new Active Campus Coordinator and NCL are fortune enough to be one of the 18. </a:t>
            </a:r>
          </a:p>
          <a:p>
            <a:endParaRPr lang="en-GB" sz="1000" kern="1200" dirty="0">
              <a:solidFill>
                <a:schemeClr val="tx1"/>
              </a:solidFill>
              <a:latin typeface="Poppins Light" panose="00000400000000000000" pitchFamily="2" charset="0"/>
              <a:cs typeface="Poppins Light" panose="00000400000000000000" pitchFamily="2" charset="0"/>
            </a:endParaRPr>
          </a:p>
          <a:p>
            <a:r>
              <a:rPr lang="en-GB" sz="1000" kern="1200" dirty="0">
                <a:solidFill>
                  <a:schemeClr val="tx1"/>
                </a:solidFill>
                <a:latin typeface="Poppins Light" panose="00000400000000000000" pitchFamily="2" charset="0"/>
                <a:cs typeface="Poppins Light" panose="00000400000000000000" pitchFamily="2" charset="0"/>
              </a:rPr>
              <a:t>In a two year action plan, Kellyann will work to increase participation opportunities for students and staff at NCL, improving physical and mental wellbeing. </a:t>
            </a:r>
            <a:endParaRPr lang="en-US" sz="1000" dirty="0">
              <a:solidFill>
                <a:schemeClr val="tx1">
                  <a:alpha val="80000"/>
                </a:schemeClr>
              </a:solidFill>
              <a:latin typeface="Poppins Light" pitchFamily="2" charset="77"/>
              <a:cs typeface="Poppins Light" pitchFamily="2" charset="77"/>
            </a:endParaRPr>
          </a:p>
        </p:txBody>
      </p:sp>
      <p:sp>
        <p:nvSpPr>
          <p:cNvPr id="9" name="TextBox 8"/>
          <p:cNvSpPr txBox="1"/>
          <p:nvPr/>
        </p:nvSpPr>
        <p:spPr>
          <a:xfrm>
            <a:off x="8644843" y="3074372"/>
            <a:ext cx="3171631" cy="3016210"/>
          </a:xfrm>
          <a:prstGeom prst="rect">
            <a:avLst/>
          </a:prstGeom>
          <a:noFill/>
        </p:spPr>
        <p:txBody>
          <a:bodyPr wrap="square" lIns="0" rIns="0" rtlCol="0">
            <a:spAutoFit/>
          </a:bodyPr>
          <a:lstStyle/>
          <a:p>
            <a:r>
              <a:rPr lang="en-GB" sz="1000" kern="1200" dirty="0">
                <a:solidFill>
                  <a:schemeClr val="tx1"/>
                </a:solidFill>
                <a:latin typeface="Poppins Light" panose="00000400000000000000" pitchFamily="2" charset="0"/>
                <a:cs typeface="Poppins Light" panose="00000400000000000000" pitchFamily="2" charset="0"/>
              </a:rPr>
              <a:t>Providing opportunities for everyone to lead more healthy active lives.. Kellyann is excited to fully immersing herself into the new role and over the coming months will:</a:t>
            </a:r>
          </a:p>
          <a:p>
            <a:endParaRPr lang="en-GB" sz="1000" kern="1200" dirty="0">
              <a:solidFill>
                <a:schemeClr val="tx1"/>
              </a:solidFill>
              <a:latin typeface="Poppins Light" panose="00000400000000000000" pitchFamily="2" charset="0"/>
              <a:cs typeface="Poppins Light" panose="00000400000000000000" pitchFamily="2" charset="0"/>
            </a:endParaRPr>
          </a:p>
          <a:p>
            <a:pPr marL="171450" indent="-171450">
              <a:buFont typeface="Arial" panose="020B0604020202020204" pitchFamily="34" charset="0"/>
              <a:buChar char="•"/>
            </a:pPr>
            <a:r>
              <a:rPr lang="en-GB" sz="1000" kern="1200" dirty="0">
                <a:solidFill>
                  <a:schemeClr val="tx1"/>
                </a:solidFill>
                <a:latin typeface="Poppins Light" panose="00000400000000000000" pitchFamily="2" charset="0"/>
                <a:cs typeface="Poppins Light" panose="00000400000000000000" pitchFamily="2" charset="0"/>
              </a:rPr>
              <a:t>Attend a residential stay at </a:t>
            </a:r>
            <a:r>
              <a:rPr lang="en-GB" sz="1000" b="1" kern="1200" dirty="0" err="1">
                <a:solidFill>
                  <a:schemeClr val="tx1"/>
                </a:solidFill>
                <a:latin typeface="Poppins Light" panose="00000400000000000000" pitchFamily="2" charset="0"/>
                <a:cs typeface="Poppins Light" panose="00000400000000000000" pitchFamily="2" charset="0"/>
              </a:rPr>
              <a:t>sport</a:t>
            </a:r>
            <a:r>
              <a:rPr lang="en-GB" sz="1000" kern="1200" dirty="0" err="1">
                <a:solidFill>
                  <a:schemeClr val="tx1"/>
                </a:solidFill>
                <a:latin typeface="Poppins Light" panose="00000400000000000000" pitchFamily="2" charset="0"/>
                <a:cs typeface="Poppins Light" panose="00000400000000000000" pitchFamily="2" charset="0"/>
              </a:rPr>
              <a:t>Scotland</a:t>
            </a:r>
            <a:r>
              <a:rPr lang="en-GB" sz="1000" kern="1200" dirty="0">
                <a:solidFill>
                  <a:schemeClr val="tx1"/>
                </a:solidFill>
                <a:latin typeface="Poppins Light" panose="00000400000000000000" pitchFamily="2" charset="0"/>
                <a:cs typeface="Poppins Light" panose="00000400000000000000" pitchFamily="2" charset="0"/>
              </a:rPr>
              <a:t> Headquarters the other 17 active campus coordinators from across the sector to share ideas and best practice</a:t>
            </a:r>
            <a:br>
              <a:rPr lang="en-GB" sz="1000" kern="1200" dirty="0">
                <a:solidFill>
                  <a:schemeClr val="tx1"/>
                </a:solidFill>
                <a:latin typeface="Poppins Light" panose="00000400000000000000" pitchFamily="2" charset="0"/>
                <a:cs typeface="Poppins Light" panose="00000400000000000000" pitchFamily="2" charset="0"/>
              </a:rPr>
            </a:br>
            <a:endParaRPr lang="en-GB" sz="1000" kern="1200" dirty="0">
              <a:solidFill>
                <a:schemeClr val="tx1"/>
              </a:solidFill>
              <a:latin typeface="Poppins Light" panose="00000400000000000000" pitchFamily="2" charset="0"/>
              <a:cs typeface="Poppins Light" panose="00000400000000000000" pitchFamily="2" charset="0"/>
            </a:endParaRPr>
          </a:p>
          <a:p>
            <a:pPr marL="171450" indent="-171450">
              <a:buFont typeface="Arial" panose="020B0604020202020204" pitchFamily="34" charset="0"/>
              <a:buChar char="•"/>
            </a:pPr>
            <a:r>
              <a:rPr lang="en-GB" sz="1000" kern="1200" dirty="0">
                <a:solidFill>
                  <a:schemeClr val="tx1"/>
                </a:solidFill>
                <a:latin typeface="Poppins Light" panose="00000400000000000000" pitchFamily="2" charset="0"/>
                <a:cs typeface="Poppins Light" panose="00000400000000000000" pitchFamily="2" charset="0"/>
              </a:rPr>
              <a:t>Reach out to students and staff to gauge where the interest lies in sport and physical activity</a:t>
            </a:r>
            <a:br>
              <a:rPr lang="en-GB" sz="1000" kern="1200" dirty="0">
                <a:solidFill>
                  <a:schemeClr val="tx1"/>
                </a:solidFill>
                <a:latin typeface="Poppins Light" panose="00000400000000000000" pitchFamily="2" charset="0"/>
                <a:cs typeface="Poppins Light" panose="00000400000000000000" pitchFamily="2" charset="0"/>
              </a:rPr>
            </a:br>
            <a:endParaRPr lang="en-GB" sz="1000" kern="1200" dirty="0">
              <a:solidFill>
                <a:schemeClr val="tx1"/>
              </a:solidFill>
              <a:latin typeface="Poppins Light" panose="00000400000000000000" pitchFamily="2" charset="0"/>
              <a:cs typeface="Poppins Light" panose="00000400000000000000" pitchFamily="2" charset="0"/>
            </a:endParaRPr>
          </a:p>
          <a:p>
            <a:pPr marL="171450" indent="-171450">
              <a:buFont typeface="Arial" panose="020B0604020202020204" pitchFamily="34" charset="0"/>
              <a:buChar char="•"/>
            </a:pPr>
            <a:r>
              <a:rPr lang="en-GB" sz="1000" kern="1200" dirty="0">
                <a:solidFill>
                  <a:schemeClr val="tx1"/>
                </a:solidFill>
                <a:latin typeface="Poppins Light" panose="00000400000000000000" pitchFamily="2" charset="0"/>
                <a:cs typeface="Poppins Light" panose="00000400000000000000" pitchFamily="2" charset="0"/>
              </a:rPr>
              <a:t>Explore in house expertise to call upon for the delivery of sport and physical activity, whether that's within our student population or work force</a:t>
            </a:r>
          </a:p>
          <a:p>
            <a:endParaRPr lang="en-GB" sz="1000" kern="1200" dirty="0">
              <a:solidFill>
                <a:schemeClr val="tx1"/>
              </a:solidFill>
              <a:latin typeface="Poppins" panose="00000500000000000000" pitchFamily="2" charset="0"/>
              <a:cs typeface="Poppins" panose="00000500000000000000" pitchFamily="2" charset="0"/>
            </a:endParaRPr>
          </a:p>
        </p:txBody>
      </p:sp>
      <p:pic>
        <p:nvPicPr>
          <p:cNvPr id="11" name="Picture Placeholder 10">
            <a:extLst>
              <a:ext uri="{FF2B5EF4-FFF2-40B4-BE49-F238E27FC236}">
                <a16:creationId xmlns:a16="http://schemas.microsoft.com/office/drawing/2014/main" id="{F74BBD30-BB89-4F9B-91A6-2EC7758BC686}"/>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8404" b="8404"/>
          <a:stretch>
            <a:fillRect/>
          </a:stretch>
        </p:blipFill>
        <p:spPr>
          <a:xfrm>
            <a:off x="0" y="0"/>
            <a:ext cx="4229100" cy="6858000"/>
          </a:xfrm>
        </p:spPr>
      </p:pic>
      <p:sp>
        <p:nvSpPr>
          <p:cNvPr id="12" name="Rectangle 11">
            <a:extLst>
              <a:ext uri="{FF2B5EF4-FFF2-40B4-BE49-F238E27FC236}">
                <a16:creationId xmlns:a16="http://schemas.microsoft.com/office/drawing/2014/main" id="{AE1332DB-0665-4D31-A739-7B4A681BA20B}"/>
              </a:ext>
            </a:extLst>
          </p:cNvPr>
          <p:cNvSpPr/>
          <p:nvPr/>
        </p:nvSpPr>
        <p:spPr>
          <a:xfrm>
            <a:off x="1" y="0"/>
            <a:ext cx="4229099" cy="6858000"/>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1803335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41D7DB2-EC52-4491-842F-62720A915883}"/>
              </a:ext>
            </a:extLst>
          </p:cNvPr>
          <p:cNvSpPr/>
          <p:nvPr/>
        </p:nvSpPr>
        <p:spPr>
          <a:xfrm>
            <a:off x="0" y="0"/>
            <a:ext cx="12420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
          <p:cNvSpPr>
            <a:spLocks noGrp="1"/>
          </p:cNvSpPr>
          <p:nvPr>
            <p:ph type="title"/>
          </p:nvPr>
        </p:nvSpPr>
        <p:spPr>
          <a:xfrm>
            <a:off x="1866900" y="996124"/>
            <a:ext cx="4229100" cy="1107996"/>
          </a:xfrm>
        </p:spPr>
        <p:txBody>
          <a:bodyPr/>
          <a:lstStyle/>
          <a:p>
            <a:r>
              <a:rPr lang="en-GB" spc="-165" dirty="0"/>
              <a:t>NCLSA Student Welcome.</a:t>
            </a:r>
            <a:endParaRPr lang="en-US" dirty="0">
              <a:solidFill>
                <a:srgbClr val="FF0000"/>
              </a:solidFill>
            </a:endParaRPr>
          </a:p>
        </p:txBody>
      </p:sp>
      <p:pic>
        <p:nvPicPr>
          <p:cNvPr id="12" name="Picture Placeholder 11">
            <a:extLst>
              <a:ext uri="{FF2B5EF4-FFF2-40B4-BE49-F238E27FC236}">
                <a16:creationId xmlns:a16="http://schemas.microsoft.com/office/drawing/2014/main" id="{C9B70E9C-6EA4-412B-A6B5-F168E4482BE5}"/>
              </a:ext>
            </a:extLst>
          </p:cNvPr>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rcRect t="24661" b="24661"/>
          <a:stretch>
            <a:fillRect/>
          </a:stretch>
        </p:blipFill>
        <p:spPr/>
      </p:pic>
      <p:sp>
        <p:nvSpPr>
          <p:cNvPr id="9" name="TextBox 8"/>
          <p:cNvSpPr txBox="1"/>
          <p:nvPr/>
        </p:nvSpPr>
        <p:spPr>
          <a:xfrm>
            <a:off x="7206884" y="4328287"/>
            <a:ext cx="4438162" cy="232371"/>
          </a:xfrm>
          <a:prstGeom prst="rect">
            <a:avLst/>
          </a:prstGeom>
          <a:noFill/>
        </p:spPr>
        <p:txBody>
          <a:bodyPr wrap="square" lIns="0" rIns="0" rtlCol="0">
            <a:spAutoFit/>
          </a:bodyPr>
          <a:lstStyle/>
          <a:p>
            <a:pPr>
              <a:lnSpc>
                <a:spcPct val="70000"/>
              </a:lnSpc>
            </a:pPr>
            <a:r>
              <a:rPr lang="en-GB" sz="1200" dirty="0">
                <a:solidFill>
                  <a:srgbClr val="C00000"/>
                </a:solidFill>
                <a:latin typeface="Poppins Light" panose="00000400000000000000" pitchFamily="2" charset="0"/>
                <a:cs typeface="Poppins Light" panose="00000400000000000000" pitchFamily="2" charset="0"/>
              </a:rPr>
              <a:t>Prepare to succeed team building.</a:t>
            </a:r>
            <a:endParaRPr lang="en-US" sz="1200" b="1" dirty="0">
              <a:solidFill>
                <a:schemeClr val="accent1"/>
              </a:solidFill>
              <a:latin typeface="Poppins SemiBold" pitchFamily="2" charset="77"/>
              <a:cs typeface="Poppins SemiBold" pitchFamily="2" charset="77"/>
            </a:endParaRPr>
          </a:p>
        </p:txBody>
      </p:sp>
      <p:sp>
        <p:nvSpPr>
          <p:cNvPr id="10" name="TextBox 9"/>
          <p:cNvSpPr txBox="1"/>
          <p:nvPr/>
        </p:nvSpPr>
        <p:spPr>
          <a:xfrm>
            <a:off x="7206883" y="4791484"/>
            <a:ext cx="4430935" cy="400110"/>
          </a:xfrm>
          <a:prstGeom prst="rect">
            <a:avLst/>
          </a:prstGeom>
          <a:noFill/>
        </p:spPr>
        <p:txBody>
          <a:bodyPr wrap="square" lIns="0" rIns="0" rtlCol="0">
            <a:spAutoFit/>
          </a:bodyPr>
          <a:lstStyle/>
          <a:p>
            <a:r>
              <a:rPr lang="en-GB" sz="1000" dirty="0">
                <a:latin typeface="Poppins Light" panose="00000400000000000000" pitchFamily="2" charset="0"/>
                <a:cs typeface="Poppins Light" panose="00000400000000000000" pitchFamily="2" charset="0"/>
              </a:rPr>
              <a:t>Staff and students have been engaging well in selecting slots to attend.</a:t>
            </a:r>
          </a:p>
        </p:txBody>
      </p:sp>
      <p:sp>
        <p:nvSpPr>
          <p:cNvPr id="11" name="TextBox 10"/>
          <p:cNvSpPr txBox="1"/>
          <p:nvPr/>
        </p:nvSpPr>
        <p:spPr>
          <a:xfrm>
            <a:off x="1866900" y="2404749"/>
            <a:ext cx="3527292" cy="1323439"/>
          </a:xfrm>
          <a:prstGeom prst="rect">
            <a:avLst/>
          </a:prstGeom>
          <a:noFill/>
        </p:spPr>
        <p:txBody>
          <a:bodyPr wrap="square" lIns="0" rIns="0" rtlCol="0">
            <a:spAutoFit/>
          </a:bodyPr>
          <a:lstStyle/>
          <a:p>
            <a:r>
              <a:rPr lang="en-GB" sz="1000" dirty="0">
                <a:latin typeface="Poppins Light" panose="00000400000000000000" pitchFamily="2" charset="0"/>
                <a:cs typeface="Poppins Light" panose="00000400000000000000" pitchFamily="2" charset="0"/>
              </a:rPr>
              <a:t>NCLSA have decided this year to focus on supporting and preparing the student for their first couple weeks in the transition into college.</a:t>
            </a:r>
          </a:p>
          <a:p>
            <a:endParaRPr lang="en-GB" sz="1000" dirty="0">
              <a:latin typeface="Poppins Light" panose="00000400000000000000" pitchFamily="2" charset="0"/>
              <a:cs typeface="Poppins Light" panose="00000400000000000000" pitchFamily="2" charset="0"/>
            </a:endParaRPr>
          </a:p>
          <a:p>
            <a:r>
              <a:rPr lang="en-GB" sz="1000" dirty="0">
                <a:latin typeface="Poppins Light" panose="00000400000000000000" pitchFamily="2" charset="0"/>
                <a:cs typeface="Poppins Light" panose="00000400000000000000" pitchFamily="2" charset="0"/>
              </a:rPr>
              <a:t>The team will be facilitating 2 weeks of fun team building events for students along with external agencies who will be delivering talks and information stalls. </a:t>
            </a:r>
          </a:p>
        </p:txBody>
      </p:sp>
      <p:sp>
        <p:nvSpPr>
          <p:cNvPr id="14" name="Rectangle 13">
            <a:extLst>
              <a:ext uri="{FF2B5EF4-FFF2-40B4-BE49-F238E27FC236}">
                <a16:creationId xmlns:a16="http://schemas.microsoft.com/office/drawing/2014/main" id="{A425893F-3A0E-4A05-A2D0-2204DE18EBBF}"/>
              </a:ext>
            </a:extLst>
          </p:cNvPr>
          <p:cNvSpPr/>
          <p:nvPr/>
        </p:nvSpPr>
        <p:spPr>
          <a:xfrm>
            <a:off x="3628571" y="4018642"/>
            <a:ext cx="3093359" cy="1961244"/>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6" name="Picture Placeholder 5">
            <a:extLst>
              <a:ext uri="{FF2B5EF4-FFF2-40B4-BE49-F238E27FC236}">
                <a16:creationId xmlns:a16="http://schemas.microsoft.com/office/drawing/2014/main" id="{7BDAB882-F9F0-4924-B7EC-FDEFAFA3A9A3}"/>
              </a:ext>
            </a:extLst>
          </p:cNvPr>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l="-345" t="32003" r="345" b="14521"/>
          <a:stretch/>
        </p:blipFill>
        <p:spPr>
          <a:xfrm>
            <a:off x="6096001" y="1181099"/>
            <a:ext cx="5524500" cy="2839357"/>
          </a:xfrm>
        </p:spPr>
      </p:pic>
      <p:sp>
        <p:nvSpPr>
          <p:cNvPr id="13" name="Rectangle 12">
            <a:extLst>
              <a:ext uri="{FF2B5EF4-FFF2-40B4-BE49-F238E27FC236}">
                <a16:creationId xmlns:a16="http://schemas.microsoft.com/office/drawing/2014/main" id="{747D7805-F6B8-447D-9D50-3F1A212DC121}"/>
              </a:ext>
            </a:extLst>
          </p:cNvPr>
          <p:cNvSpPr/>
          <p:nvPr/>
        </p:nvSpPr>
        <p:spPr>
          <a:xfrm>
            <a:off x="6115051" y="1179284"/>
            <a:ext cx="5486400" cy="2839358"/>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 name="Rectangle 15">
            <a:extLst>
              <a:ext uri="{FF2B5EF4-FFF2-40B4-BE49-F238E27FC236}">
                <a16:creationId xmlns:a16="http://schemas.microsoft.com/office/drawing/2014/main" id="{45DE5B4A-E184-4407-BCBE-4F268C22B978}"/>
              </a:ext>
            </a:extLst>
          </p:cNvPr>
          <p:cNvSpPr/>
          <p:nvPr/>
        </p:nvSpPr>
        <p:spPr>
          <a:xfrm>
            <a:off x="6096000" y="1177470"/>
            <a:ext cx="5505451" cy="2839357"/>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7" name="Rectangle 16">
            <a:extLst>
              <a:ext uri="{FF2B5EF4-FFF2-40B4-BE49-F238E27FC236}">
                <a16:creationId xmlns:a16="http://schemas.microsoft.com/office/drawing/2014/main" id="{0C2F7B97-A21F-4F1B-AD23-D09305D48D4A}"/>
              </a:ext>
            </a:extLst>
          </p:cNvPr>
          <p:cNvSpPr/>
          <p:nvPr/>
        </p:nvSpPr>
        <p:spPr>
          <a:xfrm>
            <a:off x="3628571" y="4024085"/>
            <a:ext cx="3093359" cy="1907264"/>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1734914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8D877B3-D348-4611-9BDB-C5374591D951}" type="slidenum">
              <a:rPr lang="en-US" smtClean="0"/>
              <a:pPr/>
              <a:t>13</a:t>
            </a:fld>
            <a:endParaRPr lang="en-US" dirty="0"/>
          </a:p>
        </p:txBody>
      </p:sp>
      <p:pic>
        <p:nvPicPr>
          <p:cNvPr id="6" name="Picture Placeholder 5">
            <a:extLst>
              <a:ext uri="{FF2B5EF4-FFF2-40B4-BE49-F238E27FC236}">
                <a16:creationId xmlns:a16="http://schemas.microsoft.com/office/drawing/2014/main" id="{A56BEB63-41FF-4449-A8BE-5308856C9016}"/>
              </a:ext>
            </a:extLst>
          </p:cNvPr>
          <p:cNvPicPr preferRelativeResize="0">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l="8949" t="392" r="35763" b="-392"/>
          <a:stretch/>
        </p:blipFill>
        <p:spPr>
          <a:xfrm>
            <a:off x="0" y="0"/>
            <a:ext cx="6120000" cy="6858000"/>
          </a:xfrm>
        </p:spPr>
      </p:pic>
      <p:cxnSp>
        <p:nvCxnSpPr>
          <p:cNvPr id="9" name="Straight Connector 8"/>
          <p:cNvCxnSpPr/>
          <p:nvPr/>
        </p:nvCxnSpPr>
        <p:spPr>
          <a:xfrm>
            <a:off x="986110" y="0"/>
            <a:ext cx="0" cy="68580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418661" y="2204007"/>
            <a:ext cx="5474677" cy="4575612"/>
          </a:xfrm>
          <a:prstGeom prst="rect">
            <a:avLst/>
          </a:prstGeom>
          <a:noFill/>
        </p:spPr>
        <p:txBody>
          <a:bodyPr wrap="square" lIns="0" rIns="0" rtlCol="0">
            <a:spAutoFit/>
          </a:bodyPr>
          <a:lstStyle/>
          <a:p>
            <a:r>
              <a:rPr lang="en-GB" sz="1000" dirty="0">
                <a:latin typeface="Poppins Light" panose="00000400000000000000" pitchFamily="2" charset="0"/>
                <a:cs typeface="Poppins Light" panose="00000400000000000000" pitchFamily="2" charset="0"/>
              </a:rPr>
              <a:t>NCL Student President Mark Frame was part of a Turing trip who visited Canada's Niagara College earlier this Summer. Pictured here with Niagara college student President </a:t>
            </a:r>
            <a:r>
              <a:rPr lang="en-GB" sz="1000" dirty="0" err="1">
                <a:latin typeface="Poppins Light" panose="00000400000000000000" pitchFamily="2" charset="0"/>
                <a:cs typeface="Poppins Light" panose="00000400000000000000" pitchFamily="2" charset="0"/>
              </a:rPr>
              <a:t>Depal</a:t>
            </a:r>
            <a:r>
              <a:rPr lang="en-GB" sz="1000" dirty="0">
                <a:latin typeface="Poppins Light" panose="00000400000000000000" pitchFamily="2" charset="0"/>
                <a:cs typeface="Poppins Light" panose="00000400000000000000" pitchFamily="2" charset="0"/>
              </a:rPr>
              <a:t>, they agreed to continue to build the relationship between our two colleges through online meetings this year.</a:t>
            </a:r>
          </a:p>
          <a:p>
            <a:endParaRPr lang="en-GB" sz="1000" dirty="0">
              <a:latin typeface="Poppins Light" panose="00000400000000000000" pitchFamily="2" charset="0"/>
              <a:cs typeface="Poppins Light" panose="00000400000000000000" pitchFamily="2" charset="0"/>
            </a:endParaRPr>
          </a:p>
          <a:p>
            <a:r>
              <a:rPr lang="en-GB" sz="1000" dirty="0">
                <a:latin typeface="Poppins Light" panose="00000400000000000000" pitchFamily="2" charset="0"/>
                <a:cs typeface="Poppins Light" panose="00000400000000000000" pitchFamily="2" charset="0"/>
              </a:rPr>
              <a:t>He was one of  22 students from NCL and four accompanying faculty who were in Niagara for a two-week customized study tour from May 26 to June 9.  In addition to attending courses from ten different schools of study at NC, NCL students participated in workshops focused on Leadership, Equity, Diversity &amp; Inclusion (EDI), Personal Brand, and Entrepreneurship/Intrapreneurship. </a:t>
            </a:r>
          </a:p>
          <a:p>
            <a:r>
              <a:rPr lang="en-GB" sz="1000" dirty="0">
                <a:latin typeface="Poppins Light" panose="00000400000000000000" pitchFamily="2" charset="0"/>
                <a:cs typeface="Poppins Light" panose="00000400000000000000" pitchFamily="2" charset="0"/>
              </a:rPr>
              <a:t> Mark said he hopes to implement in NCL what he has learned and experienced at NC.</a:t>
            </a:r>
          </a:p>
          <a:p>
            <a:endParaRPr lang="en-GB" sz="1000" dirty="0">
              <a:latin typeface="Poppins Light" panose="00000400000000000000" pitchFamily="2" charset="0"/>
              <a:cs typeface="Poppins Light" panose="00000400000000000000" pitchFamily="2" charset="0"/>
            </a:endParaRPr>
          </a:p>
          <a:p>
            <a:r>
              <a:rPr lang="en-GB" sz="1000" dirty="0">
                <a:latin typeface="Poppins Light" panose="00000400000000000000" pitchFamily="2" charset="0"/>
                <a:cs typeface="Poppins Light" panose="00000400000000000000" pitchFamily="2" charset="0"/>
              </a:rPr>
              <a:t>“Niagara College actively creates opportunities for its students to better themselves, the environment, and the community,” - he said. “In my new role, I hope to create the same atmosphere NC radiated. Something that stuck with me was that NC openly stated the Land Acknowledgement during the seminars, showing the College not only cares about the future but also recognizes that the past plays a pivotal role.”</a:t>
            </a:r>
          </a:p>
          <a:p>
            <a:endParaRPr lang="en-GB" sz="1000" dirty="0">
              <a:latin typeface="Poppins Light" panose="00000400000000000000" pitchFamily="2" charset="0"/>
              <a:cs typeface="Poppins Light" panose="00000400000000000000" pitchFamily="2" charset="0"/>
            </a:endParaRPr>
          </a:p>
          <a:p>
            <a:r>
              <a:rPr lang="en-GB" sz="1000" dirty="0">
                <a:latin typeface="Poppins Light" panose="00000400000000000000" pitchFamily="2" charset="0"/>
                <a:cs typeface="Poppins Light" panose="00000400000000000000" pitchFamily="2" charset="0"/>
              </a:rPr>
              <a:t>Senior Learning Engagement officer John O'Hara was also present and said 'I think this is a great partnership - NC has so many similarities to NCL and we can really benefit from this partnership. I think we might be the first College in Scotland to build partnerships with an international student union. It's a good energy!'</a:t>
            </a:r>
          </a:p>
          <a:p>
            <a:r>
              <a:rPr lang="en-GB" sz="1000" dirty="0">
                <a:latin typeface="Poppins Light" panose="00000400000000000000" pitchFamily="2" charset="0"/>
                <a:cs typeface="Poppins Light" panose="00000400000000000000" pitchFamily="2" charset="0"/>
              </a:rPr>
              <a:t>Our partnership with Niagara College started in March 2021, when </a:t>
            </a:r>
            <a:r>
              <a:rPr lang="en-GB" sz="1000" dirty="0">
                <a:latin typeface="Poppins Light" panose="00000400000000000000" pitchFamily="2" charset="0"/>
                <a:cs typeface="Poppins Light" panose="00000400000000000000" pitchFamily="2" charset="0"/>
                <a:hlinkClick r:id="rId3"/>
              </a:rPr>
              <a:t>we signed a three-year Memorandum of Understanding (MOU)</a:t>
            </a:r>
            <a:r>
              <a:rPr lang="en-GB" sz="1000" dirty="0">
                <a:latin typeface="Poppins Light" panose="00000400000000000000" pitchFamily="2" charset="0"/>
                <a:cs typeface="Poppins Light" panose="00000400000000000000" pitchFamily="2" charset="0"/>
              </a:rPr>
              <a:t> intending to allow students, faculty, and staff the opportunity to benefit from best practices in education in Scotland and Canada. Students from Niagara visited NCL back in April and loved getting a feel for Scottish culture.</a:t>
            </a:r>
            <a:endParaRPr lang="en-US" sz="1000" dirty="0">
              <a:solidFill>
                <a:schemeClr val="tx1">
                  <a:alpha val="80000"/>
                </a:schemeClr>
              </a:solidFill>
              <a:latin typeface="Poppins Light" panose="00000400000000000000" pitchFamily="2" charset="0"/>
              <a:cs typeface="Poppins Light" panose="00000400000000000000" pitchFamily="2" charset="0"/>
            </a:endParaRPr>
          </a:p>
          <a:p>
            <a:pPr>
              <a:lnSpc>
                <a:spcPct val="120000"/>
              </a:lnSpc>
            </a:pPr>
            <a:endParaRPr lang="en-US" sz="1000" dirty="0">
              <a:solidFill>
                <a:schemeClr val="tx1">
                  <a:alpha val="80000"/>
                </a:schemeClr>
              </a:solidFill>
              <a:latin typeface="Poppins Light" pitchFamily="2" charset="77"/>
              <a:cs typeface="Poppins Light" pitchFamily="2" charset="77"/>
            </a:endParaRPr>
          </a:p>
        </p:txBody>
      </p:sp>
      <p:sp>
        <p:nvSpPr>
          <p:cNvPr id="12" name="Rectangle 11">
            <a:extLst>
              <a:ext uri="{FF2B5EF4-FFF2-40B4-BE49-F238E27FC236}">
                <a16:creationId xmlns:a16="http://schemas.microsoft.com/office/drawing/2014/main" id="{EB92F538-32DF-4A30-A9E8-F29B5A629547}"/>
              </a:ext>
            </a:extLst>
          </p:cNvPr>
          <p:cNvSpPr/>
          <p:nvPr/>
        </p:nvSpPr>
        <p:spPr>
          <a:xfrm>
            <a:off x="1" y="0"/>
            <a:ext cx="6119999" cy="6858000"/>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3" name="Rectangle 12">
            <a:extLst>
              <a:ext uri="{FF2B5EF4-FFF2-40B4-BE49-F238E27FC236}">
                <a16:creationId xmlns:a16="http://schemas.microsoft.com/office/drawing/2014/main" id="{4EFB41C5-26AB-44CD-AA62-281DB3D93CD7}"/>
              </a:ext>
            </a:extLst>
          </p:cNvPr>
          <p:cNvSpPr/>
          <p:nvPr/>
        </p:nvSpPr>
        <p:spPr>
          <a:xfrm>
            <a:off x="5105404" y="381000"/>
            <a:ext cx="7086596" cy="16293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 name="Title 3"/>
          <p:cNvSpPr>
            <a:spLocks noGrp="1"/>
          </p:cNvSpPr>
          <p:nvPr>
            <p:ph type="title"/>
          </p:nvPr>
        </p:nvSpPr>
        <p:spPr>
          <a:xfrm>
            <a:off x="5206448" y="427672"/>
            <a:ext cx="6414052" cy="1477328"/>
          </a:xfrm>
        </p:spPr>
        <p:txBody>
          <a:bodyPr/>
          <a:lstStyle/>
          <a:p>
            <a:r>
              <a:rPr lang="en-US" sz="4800" dirty="0">
                <a:solidFill>
                  <a:schemeClr val="tx1"/>
                </a:solidFill>
              </a:rPr>
              <a:t>Building Canadian connections.</a:t>
            </a:r>
            <a:endParaRPr lang="en-US" sz="4800" dirty="0">
              <a:solidFill>
                <a:schemeClr val="accent1"/>
              </a:solidFill>
            </a:endParaRPr>
          </a:p>
        </p:txBody>
      </p:sp>
    </p:spTree>
    <p:extLst>
      <p:ext uri="{BB962C8B-B14F-4D97-AF65-F5344CB8AC3E}">
        <p14:creationId xmlns:p14="http://schemas.microsoft.com/office/powerpoint/2010/main" val="4555640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EAA0555D-EE70-43DE-A692-811035DE5931}"/>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44" b="44"/>
          <a:stretch>
            <a:fillRect/>
          </a:stretch>
        </p:blipFill>
        <p:spPr/>
      </p:pic>
      <p:sp>
        <p:nvSpPr>
          <p:cNvPr id="2" name="Slide Number Placeholder 1"/>
          <p:cNvSpPr>
            <a:spLocks noGrp="1"/>
          </p:cNvSpPr>
          <p:nvPr>
            <p:ph type="sldNum" sz="quarter" idx="10"/>
          </p:nvPr>
        </p:nvSpPr>
        <p:spPr/>
        <p:txBody>
          <a:bodyPr/>
          <a:lstStyle/>
          <a:p>
            <a:fld id="{D8D877B3-D348-4611-9BDB-C5374591D951}" type="slidenum">
              <a:rPr lang="en-US" smtClean="0">
                <a:solidFill>
                  <a:schemeClr val="bg1">
                    <a:alpha val="70000"/>
                  </a:schemeClr>
                </a:solidFill>
              </a:rPr>
              <a:pPr/>
              <a:t>14</a:t>
            </a:fld>
            <a:endParaRPr lang="en-US" dirty="0">
              <a:solidFill>
                <a:schemeClr val="bg1">
                  <a:alpha val="70000"/>
                </a:schemeClr>
              </a:solidFill>
            </a:endParaRPr>
          </a:p>
        </p:txBody>
      </p:sp>
      <p:sp>
        <p:nvSpPr>
          <p:cNvPr id="6" name="Rectangle 5"/>
          <p:cNvSpPr/>
          <p:nvPr/>
        </p:nvSpPr>
        <p:spPr>
          <a:xfrm>
            <a:off x="0" y="-2"/>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cxnSp>
        <p:nvCxnSpPr>
          <p:cNvPr id="7" name="Straight Connector 6"/>
          <p:cNvCxnSpPr/>
          <p:nvPr/>
        </p:nvCxnSpPr>
        <p:spPr>
          <a:xfrm>
            <a:off x="986110" y="0"/>
            <a:ext cx="0" cy="6858000"/>
          </a:xfrm>
          <a:prstGeom prst="line">
            <a:avLst/>
          </a:prstGeom>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68887" y="3262747"/>
            <a:ext cx="0" cy="34497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16593" y="3262747"/>
            <a:ext cx="0" cy="34497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2"/>
          <p:cNvSpPr txBox="1">
            <a:spLocks/>
          </p:cNvSpPr>
          <p:nvPr/>
        </p:nvSpPr>
        <p:spPr>
          <a:xfrm>
            <a:off x="1866899" y="2788863"/>
            <a:ext cx="6544070" cy="1412843"/>
          </a:xfrm>
          <a:prstGeom prst="rect">
            <a:avLst/>
          </a:prstGeom>
          <a:effectLst/>
        </p:spPr>
        <p:txBody>
          <a:bodyPr vert="horz" lIns="0" tIns="192024" rIns="0" bIns="0" rtlCol="0" anchor="t" anchorCtr="0">
            <a:noAutofit/>
          </a:bodyPr>
          <a:lstStyle>
            <a:lvl1pPr algn="l" defTabSz="914318" rtl="0" eaLnBrk="1" latinLnBrk="0" hangingPunct="1">
              <a:lnSpc>
                <a:spcPct val="80000"/>
              </a:lnSpc>
              <a:spcBef>
                <a:spcPct val="0"/>
              </a:spcBef>
              <a:buNone/>
              <a:defRPr sz="4400" kern="1200" spc="-151" baseline="0">
                <a:solidFill>
                  <a:schemeClr val="tx1"/>
                </a:solidFill>
                <a:latin typeface="+mj-lt"/>
                <a:ea typeface="+mj-ea"/>
                <a:cs typeface="+mj-cs"/>
              </a:defRPr>
            </a:lvl1pPr>
          </a:lstStyle>
          <a:p>
            <a:r>
              <a:rPr lang="en-US" b="1" dirty="0">
                <a:solidFill>
                  <a:schemeClr val="bg1"/>
                </a:solidFill>
                <a:latin typeface="Poppins" panose="00000500000000000000" pitchFamily="2" charset="0"/>
                <a:cs typeface="Poppins" panose="00000500000000000000" pitchFamily="2" charset="0"/>
              </a:rPr>
              <a:t>Join the conversation.</a:t>
            </a:r>
          </a:p>
        </p:txBody>
      </p:sp>
      <p:sp>
        <p:nvSpPr>
          <p:cNvPr id="12" name="Shape 3939"/>
          <p:cNvSpPr/>
          <p:nvPr/>
        </p:nvSpPr>
        <p:spPr>
          <a:xfrm rot="16200000">
            <a:off x="10464012" y="3237300"/>
            <a:ext cx="383397" cy="383397"/>
          </a:xfrm>
          <a:custGeom>
            <a:avLst/>
            <a:gdLst/>
            <a:ahLst/>
            <a:cxnLst>
              <a:cxn ang="0">
                <a:pos x="wd2" y="hd2"/>
              </a:cxn>
              <a:cxn ang="5400000">
                <a:pos x="wd2" y="hd2"/>
              </a:cxn>
              <a:cxn ang="10800000">
                <a:pos x="wd2" y="hd2"/>
              </a:cxn>
              <a:cxn ang="16200000">
                <a:pos x="wd2" y="hd2"/>
              </a:cxn>
            </a:cxnLst>
            <a:rect l="0" t="0" r="r" b="b"/>
            <a:pathLst>
              <a:path w="21600" h="21600" extrusionOk="0">
                <a:moveTo>
                  <a:pt x="12973" y="235"/>
                </a:moveTo>
                <a:cubicBezTo>
                  <a:pt x="12909" y="205"/>
                  <a:pt x="12839" y="184"/>
                  <a:pt x="12764" y="184"/>
                </a:cubicBezTo>
                <a:cubicBezTo>
                  <a:pt x="12492" y="184"/>
                  <a:pt x="12273" y="405"/>
                  <a:pt x="12273" y="675"/>
                </a:cubicBezTo>
                <a:cubicBezTo>
                  <a:pt x="12273" y="946"/>
                  <a:pt x="12492" y="1166"/>
                  <a:pt x="12764" y="1166"/>
                </a:cubicBezTo>
                <a:lnTo>
                  <a:pt x="12764" y="1179"/>
                </a:lnTo>
                <a:cubicBezTo>
                  <a:pt x="17245" y="2089"/>
                  <a:pt x="20618" y="6050"/>
                  <a:pt x="20618" y="10800"/>
                </a:cubicBezTo>
                <a:cubicBezTo>
                  <a:pt x="20618" y="16223"/>
                  <a:pt x="16223" y="20618"/>
                  <a:pt x="10800" y="20618"/>
                </a:cubicBezTo>
                <a:cubicBezTo>
                  <a:pt x="5377" y="20618"/>
                  <a:pt x="982" y="16223"/>
                  <a:pt x="982" y="10800"/>
                </a:cubicBezTo>
                <a:cubicBezTo>
                  <a:pt x="982" y="6050"/>
                  <a:pt x="4355" y="2089"/>
                  <a:pt x="8836" y="1179"/>
                </a:cubicBezTo>
                <a:lnTo>
                  <a:pt x="8836" y="1166"/>
                </a:lnTo>
                <a:cubicBezTo>
                  <a:pt x="9107" y="1166"/>
                  <a:pt x="9327" y="946"/>
                  <a:pt x="9327" y="675"/>
                </a:cubicBezTo>
                <a:cubicBezTo>
                  <a:pt x="9327" y="405"/>
                  <a:pt x="9107" y="184"/>
                  <a:pt x="8836" y="184"/>
                </a:cubicBezTo>
                <a:cubicBezTo>
                  <a:pt x="8761" y="184"/>
                  <a:pt x="8691" y="205"/>
                  <a:pt x="8626" y="235"/>
                </a:cubicBezTo>
                <a:cubicBezTo>
                  <a:pt x="3706" y="1243"/>
                  <a:pt x="0" y="5582"/>
                  <a:pt x="0" y="10800"/>
                </a:cubicBezTo>
                <a:cubicBezTo>
                  <a:pt x="0" y="16765"/>
                  <a:pt x="4835" y="21600"/>
                  <a:pt x="10800" y="21600"/>
                </a:cubicBezTo>
                <a:cubicBezTo>
                  <a:pt x="16765" y="21600"/>
                  <a:pt x="21600" y="16765"/>
                  <a:pt x="21600" y="10800"/>
                </a:cubicBezTo>
                <a:cubicBezTo>
                  <a:pt x="21600" y="5582"/>
                  <a:pt x="17893" y="1243"/>
                  <a:pt x="12973" y="235"/>
                </a:cubicBezTo>
                <a:moveTo>
                  <a:pt x="6873" y="9818"/>
                </a:moveTo>
                <a:cubicBezTo>
                  <a:pt x="6601" y="9818"/>
                  <a:pt x="6382" y="10038"/>
                  <a:pt x="6382" y="10309"/>
                </a:cubicBezTo>
                <a:cubicBezTo>
                  <a:pt x="6382" y="10445"/>
                  <a:pt x="6436" y="10568"/>
                  <a:pt x="6526" y="10656"/>
                </a:cubicBezTo>
                <a:lnTo>
                  <a:pt x="10453" y="14583"/>
                </a:lnTo>
                <a:cubicBezTo>
                  <a:pt x="10542" y="14673"/>
                  <a:pt x="10664" y="14727"/>
                  <a:pt x="10800" y="14727"/>
                </a:cubicBezTo>
                <a:cubicBezTo>
                  <a:pt x="10936" y="14727"/>
                  <a:pt x="11059" y="14673"/>
                  <a:pt x="11147" y="14583"/>
                </a:cubicBezTo>
                <a:lnTo>
                  <a:pt x="15074" y="10656"/>
                </a:lnTo>
                <a:cubicBezTo>
                  <a:pt x="15163" y="10568"/>
                  <a:pt x="15218" y="10445"/>
                  <a:pt x="15218" y="10309"/>
                </a:cubicBezTo>
                <a:cubicBezTo>
                  <a:pt x="15218" y="10038"/>
                  <a:pt x="14998" y="9818"/>
                  <a:pt x="14727" y="9818"/>
                </a:cubicBezTo>
                <a:cubicBezTo>
                  <a:pt x="14592" y="9818"/>
                  <a:pt x="14469" y="9874"/>
                  <a:pt x="14380" y="9962"/>
                </a:cubicBezTo>
                <a:lnTo>
                  <a:pt x="11291" y="13051"/>
                </a:lnTo>
                <a:lnTo>
                  <a:pt x="11291" y="491"/>
                </a:lnTo>
                <a:cubicBezTo>
                  <a:pt x="11291" y="220"/>
                  <a:pt x="11071" y="0"/>
                  <a:pt x="10800" y="0"/>
                </a:cubicBezTo>
                <a:cubicBezTo>
                  <a:pt x="10529" y="0"/>
                  <a:pt x="10309" y="220"/>
                  <a:pt x="10309" y="491"/>
                </a:cubicBezTo>
                <a:lnTo>
                  <a:pt x="10309" y="13051"/>
                </a:lnTo>
                <a:lnTo>
                  <a:pt x="7220" y="9962"/>
                </a:lnTo>
                <a:cubicBezTo>
                  <a:pt x="7132" y="9874"/>
                  <a:pt x="7009" y="9818"/>
                  <a:pt x="6873" y="9818"/>
                </a:cubicBezTo>
              </a:path>
            </a:pathLst>
          </a:custGeom>
          <a:solidFill>
            <a:schemeClr val="tx1"/>
          </a:solidFill>
          <a:ln w="12700">
            <a:miter lim="400000"/>
          </a:ln>
        </p:spPr>
        <p:txBody>
          <a:bodyPr lIns="38100" tIns="38100" rIns="38100" bIns="38100" anchor="ctr"/>
          <a:lstStyle/>
          <a:p>
            <a:endParaRPr>
              <a:solidFill>
                <a:prstClr val="black"/>
              </a:solidFill>
            </a:endParaRPr>
          </a:p>
        </p:txBody>
      </p:sp>
      <p:sp>
        <p:nvSpPr>
          <p:cNvPr id="18" name="TextBox 17">
            <a:extLst>
              <a:ext uri="{FF2B5EF4-FFF2-40B4-BE49-F238E27FC236}">
                <a16:creationId xmlns:a16="http://schemas.microsoft.com/office/drawing/2014/main" id="{DE1E8C59-E290-443F-A9B1-19BC318AE646}"/>
              </a:ext>
            </a:extLst>
          </p:cNvPr>
          <p:cNvSpPr txBox="1"/>
          <p:nvPr/>
        </p:nvSpPr>
        <p:spPr>
          <a:xfrm>
            <a:off x="1972220" y="4975855"/>
            <a:ext cx="5333998" cy="369332"/>
          </a:xfrm>
          <a:prstGeom prst="rect">
            <a:avLst/>
          </a:prstGeom>
          <a:noFill/>
        </p:spPr>
        <p:txBody>
          <a:bodyPr wrap="square" rtlCol="0">
            <a:spAutoFit/>
          </a:bodyPr>
          <a:lstStyle/>
          <a:p>
            <a:r>
              <a:rPr lang="en-GB" b="1" dirty="0">
                <a:solidFill>
                  <a:schemeClr val="bg1"/>
                </a:solidFill>
                <a:latin typeface="Poppins" panose="00000500000000000000" pitchFamily="2" charset="0"/>
                <a:cs typeface="Poppins" panose="00000500000000000000" pitchFamily="2" charset="0"/>
              </a:rPr>
              <a:t>Email: </a:t>
            </a:r>
            <a:r>
              <a:rPr lang="en-GB" dirty="0">
                <a:solidFill>
                  <a:schemeClr val="bg1"/>
                </a:solidFill>
                <a:latin typeface="Poppins Light" panose="00000400000000000000" pitchFamily="2" charset="0"/>
                <a:cs typeface="Poppins Light" panose="00000400000000000000" pitchFamily="2" charset="0"/>
              </a:rPr>
              <a:t>studentvoice@nclan.ac.uk</a:t>
            </a:r>
          </a:p>
        </p:txBody>
      </p:sp>
      <p:sp>
        <p:nvSpPr>
          <p:cNvPr id="19" name="TextBox 18">
            <a:extLst>
              <a:ext uri="{FF2B5EF4-FFF2-40B4-BE49-F238E27FC236}">
                <a16:creationId xmlns:a16="http://schemas.microsoft.com/office/drawing/2014/main" id="{13D3C3BD-5930-451E-AA41-BEE6A22E7E8E}"/>
              </a:ext>
            </a:extLst>
          </p:cNvPr>
          <p:cNvSpPr txBox="1"/>
          <p:nvPr/>
        </p:nvSpPr>
        <p:spPr>
          <a:xfrm>
            <a:off x="1972220" y="4606523"/>
            <a:ext cx="5333998" cy="369332"/>
          </a:xfrm>
          <a:prstGeom prst="rect">
            <a:avLst/>
          </a:prstGeom>
          <a:noFill/>
        </p:spPr>
        <p:txBody>
          <a:bodyPr wrap="square" rtlCol="0">
            <a:spAutoFit/>
          </a:bodyPr>
          <a:lstStyle/>
          <a:p>
            <a:r>
              <a:rPr lang="en-GB" b="1" dirty="0">
                <a:solidFill>
                  <a:schemeClr val="bg1"/>
                </a:solidFill>
                <a:latin typeface="Poppins" panose="00000500000000000000" pitchFamily="2" charset="0"/>
                <a:cs typeface="Poppins" panose="00000500000000000000" pitchFamily="2" charset="0"/>
              </a:rPr>
              <a:t>Twitter: </a:t>
            </a:r>
            <a:r>
              <a:rPr lang="en-GB" dirty="0" err="1">
                <a:solidFill>
                  <a:schemeClr val="bg1"/>
                </a:solidFill>
                <a:latin typeface="Poppins Light" panose="00000400000000000000" pitchFamily="2" charset="0"/>
                <a:cs typeface="Poppins Light" panose="00000400000000000000" pitchFamily="2" charset="0"/>
              </a:rPr>
              <a:t>NCLStudentVoice</a:t>
            </a:r>
            <a:endParaRPr lang="en-GB" dirty="0">
              <a:solidFill>
                <a:schemeClr val="bg1"/>
              </a:solidFill>
              <a:latin typeface="Poppins Light" panose="00000400000000000000" pitchFamily="2" charset="0"/>
              <a:cs typeface="Poppins Light" panose="00000400000000000000" pitchFamily="2" charset="0"/>
            </a:endParaRPr>
          </a:p>
        </p:txBody>
      </p:sp>
      <p:sp>
        <p:nvSpPr>
          <p:cNvPr id="20" name="TextBox 19">
            <a:extLst>
              <a:ext uri="{FF2B5EF4-FFF2-40B4-BE49-F238E27FC236}">
                <a16:creationId xmlns:a16="http://schemas.microsoft.com/office/drawing/2014/main" id="{3462DD6E-F537-4CD3-A63D-37F20C31EA14}"/>
              </a:ext>
            </a:extLst>
          </p:cNvPr>
          <p:cNvSpPr txBox="1"/>
          <p:nvPr/>
        </p:nvSpPr>
        <p:spPr>
          <a:xfrm>
            <a:off x="1972220" y="4219448"/>
            <a:ext cx="5333998" cy="369332"/>
          </a:xfrm>
          <a:prstGeom prst="rect">
            <a:avLst/>
          </a:prstGeom>
          <a:noFill/>
        </p:spPr>
        <p:txBody>
          <a:bodyPr wrap="square" rtlCol="0">
            <a:spAutoFit/>
          </a:bodyPr>
          <a:lstStyle/>
          <a:p>
            <a:r>
              <a:rPr lang="en-GB" b="1" dirty="0">
                <a:solidFill>
                  <a:schemeClr val="bg1"/>
                </a:solidFill>
                <a:latin typeface="Poppins" panose="00000500000000000000" pitchFamily="2" charset="0"/>
                <a:cs typeface="Poppins" panose="00000500000000000000" pitchFamily="2" charset="0"/>
              </a:rPr>
              <a:t>Instagram: </a:t>
            </a:r>
            <a:r>
              <a:rPr lang="en-GB" dirty="0" err="1">
                <a:solidFill>
                  <a:schemeClr val="bg1"/>
                </a:solidFill>
                <a:latin typeface="Poppins Light" panose="00000400000000000000" pitchFamily="2" charset="0"/>
                <a:cs typeface="Poppins Light" panose="00000400000000000000" pitchFamily="2" charset="0"/>
              </a:rPr>
              <a:t>NCLStudentVoice</a:t>
            </a:r>
            <a:endParaRPr lang="en-GB" dirty="0">
              <a:solidFill>
                <a:schemeClr val="bg1"/>
              </a:solidFill>
              <a:latin typeface="Poppins Light" panose="00000400000000000000" pitchFamily="2" charset="0"/>
              <a:cs typeface="Poppins Light" panose="00000400000000000000" pitchFamily="2" charset="0"/>
            </a:endParaRPr>
          </a:p>
        </p:txBody>
      </p:sp>
      <p:sp>
        <p:nvSpPr>
          <p:cNvPr id="27" name="TextBox 26">
            <a:extLst>
              <a:ext uri="{FF2B5EF4-FFF2-40B4-BE49-F238E27FC236}">
                <a16:creationId xmlns:a16="http://schemas.microsoft.com/office/drawing/2014/main" id="{D6325226-9DF9-4F7B-8221-912C54763775}"/>
              </a:ext>
            </a:extLst>
          </p:cNvPr>
          <p:cNvSpPr txBox="1"/>
          <p:nvPr/>
        </p:nvSpPr>
        <p:spPr>
          <a:xfrm>
            <a:off x="1972220" y="3825509"/>
            <a:ext cx="5333998" cy="369332"/>
          </a:xfrm>
          <a:prstGeom prst="rect">
            <a:avLst/>
          </a:prstGeom>
          <a:noFill/>
        </p:spPr>
        <p:txBody>
          <a:bodyPr wrap="square" rtlCol="0">
            <a:spAutoFit/>
          </a:bodyPr>
          <a:lstStyle/>
          <a:p>
            <a:r>
              <a:rPr lang="en-GB" b="1" dirty="0">
                <a:solidFill>
                  <a:schemeClr val="bg1"/>
                </a:solidFill>
                <a:latin typeface="Poppins" panose="00000500000000000000" pitchFamily="2" charset="0"/>
                <a:cs typeface="Poppins" panose="00000500000000000000" pitchFamily="2" charset="0"/>
              </a:rPr>
              <a:t>Facebook: </a:t>
            </a:r>
            <a:r>
              <a:rPr lang="en-GB" dirty="0" err="1">
                <a:solidFill>
                  <a:schemeClr val="bg1"/>
                </a:solidFill>
                <a:latin typeface="Poppins Light" panose="00000400000000000000" pitchFamily="2" charset="0"/>
                <a:cs typeface="Poppins Light" panose="00000400000000000000" pitchFamily="2" charset="0"/>
              </a:rPr>
              <a:t>NCLStudentVoice</a:t>
            </a:r>
            <a:endParaRPr lang="en-GB" dirty="0">
              <a:solidFill>
                <a:schemeClr val="bg1"/>
              </a:solidFill>
              <a:latin typeface="Poppins Light" panose="00000400000000000000" pitchFamily="2" charset="0"/>
              <a:cs typeface="Poppins Light" panose="00000400000000000000" pitchFamily="2" charset="0"/>
            </a:endParaRPr>
          </a:p>
        </p:txBody>
      </p:sp>
    </p:spTree>
    <p:extLst>
      <p:ext uri="{BB962C8B-B14F-4D97-AF65-F5344CB8AC3E}">
        <p14:creationId xmlns:p14="http://schemas.microsoft.com/office/powerpoint/2010/main" val="1773102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8D877B3-D348-4611-9BDB-C5374591D951}" type="slidenum">
              <a:rPr lang="en-US" smtClean="0"/>
              <a:pPr/>
              <a:t>2</a:t>
            </a:fld>
            <a:endParaRPr lang="en-US" dirty="0"/>
          </a:p>
        </p:txBody>
      </p:sp>
      <p:sp>
        <p:nvSpPr>
          <p:cNvPr id="11" name="Rectangle 10">
            <a:extLst>
              <a:ext uri="{FF2B5EF4-FFF2-40B4-BE49-F238E27FC236}">
                <a16:creationId xmlns:a16="http://schemas.microsoft.com/office/drawing/2014/main" id="{8455AAA2-34CB-446B-9A58-27F15A215FD2}"/>
              </a:ext>
            </a:extLst>
          </p:cNvPr>
          <p:cNvSpPr/>
          <p:nvPr/>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Placeholder 4">
            <a:extLst>
              <a:ext uri="{FF2B5EF4-FFF2-40B4-BE49-F238E27FC236}">
                <a16:creationId xmlns:a16="http://schemas.microsoft.com/office/drawing/2014/main" id="{049D25D3-EA15-41A4-AD28-33611DFCD020}"/>
              </a:ext>
            </a:extLst>
          </p:cNvPr>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l="8377" r="8377"/>
          <a:stretch>
            <a:fillRect/>
          </a:stretch>
        </p:blipFill>
        <p:spPr/>
      </p:pic>
      <p:sp>
        <p:nvSpPr>
          <p:cNvPr id="10" name="Rectangle 9">
            <a:extLst>
              <a:ext uri="{FF2B5EF4-FFF2-40B4-BE49-F238E27FC236}">
                <a16:creationId xmlns:a16="http://schemas.microsoft.com/office/drawing/2014/main" id="{D4E6720A-C554-4072-8501-8C10C33D8A94}"/>
              </a:ext>
            </a:extLst>
          </p:cNvPr>
          <p:cNvSpPr/>
          <p:nvPr/>
        </p:nvSpPr>
        <p:spPr>
          <a:xfrm>
            <a:off x="4579951" y="0"/>
            <a:ext cx="7612050" cy="6858000"/>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 name="Rectangle 8">
            <a:extLst>
              <a:ext uri="{FF2B5EF4-FFF2-40B4-BE49-F238E27FC236}">
                <a16:creationId xmlns:a16="http://schemas.microsoft.com/office/drawing/2014/main" id="{0BE4B57F-84DC-407C-A222-CAC350C3E4AD}"/>
              </a:ext>
            </a:extLst>
          </p:cNvPr>
          <p:cNvSpPr/>
          <p:nvPr/>
        </p:nvSpPr>
        <p:spPr>
          <a:xfrm>
            <a:off x="1828800" y="838705"/>
            <a:ext cx="4800600" cy="19806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 name="TextBox 6"/>
          <p:cNvSpPr txBox="1"/>
          <p:nvPr/>
        </p:nvSpPr>
        <p:spPr>
          <a:xfrm>
            <a:off x="1866900" y="3115865"/>
            <a:ext cx="2128451" cy="361637"/>
          </a:xfrm>
          <a:prstGeom prst="rect">
            <a:avLst/>
          </a:prstGeom>
          <a:noFill/>
        </p:spPr>
        <p:txBody>
          <a:bodyPr wrap="square" lIns="0" rIns="0" rtlCol="0">
            <a:spAutoFit/>
          </a:bodyPr>
          <a:lstStyle/>
          <a:p>
            <a:pPr>
              <a:lnSpc>
                <a:spcPct val="70000"/>
              </a:lnSpc>
            </a:pPr>
            <a:r>
              <a:rPr lang="en-US" sz="1200" b="1" dirty="0">
                <a:solidFill>
                  <a:schemeClr val="tx1"/>
                </a:solidFill>
                <a:latin typeface="Poppins" panose="00000500000000000000" pitchFamily="2" charset="0"/>
                <a:cs typeface="Poppins" panose="00000500000000000000" pitchFamily="2" charset="0"/>
              </a:rPr>
              <a:t>Meet the NCLSA Student President.</a:t>
            </a:r>
          </a:p>
        </p:txBody>
      </p:sp>
      <p:sp>
        <p:nvSpPr>
          <p:cNvPr id="8" name="TextBox 7"/>
          <p:cNvSpPr txBox="1"/>
          <p:nvPr/>
        </p:nvSpPr>
        <p:spPr>
          <a:xfrm>
            <a:off x="1866900" y="3579062"/>
            <a:ext cx="2124985" cy="1810752"/>
          </a:xfrm>
          <a:prstGeom prst="rect">
            <a:avLst/>
          </a:prstGeom>
          <a:noFill/>
        </p:spPr>
        <p:txBody>
          <a:bodyPr wrap="square" lIns="0" rIns="0" rtlCol="0">
            <a:spAutoFit/>
          </a:bodyPr>
          <a:lstStyle/>
          <a:p>
            <a:pPr marL="12700" marR="57785" algn="l">
              <a:spcBef>
                <a:spcPts val="100"/>
              </a:spcBef>
            </a:pPr>
            <a:r>
              <a:rPr lang="en-GB" sz="1000" dirty="0">
                <a:solidFill>
                  <a:srgbClr val="1F1F1F"/>
                </a:solidFill>
                <a:latin typeface="Poppins Light" panose="00000400000000000000" pitchFamily="2" charset="0"/>
                <a:cs typeface="Poppins Light" panose="00000400000000000000" pitchFamily="2" charset="0"/>
              </a:rPr>
              <a:t>We</a:t>
            </a:r>
            <a:r>
              <a:rPr lang="en-GB" sz="1000" spc="-20" dirty="0">
                <a:solidFill>
                  <a:srgbClr val="1F1F1F"/>
                </a:solidFill>
                <a:latin typeface="Poppins Light" panose="00000400000000000000" pitchFamily="2" charset="0"/>
                <a:cs typeface="Poppins Light" panose="00000400000000000000" pitchFamily="2" charset="0"/>
              </a:rPr>
              <a:t> </a:t>
            </a:r>
            <a:r>
              <a:rPr lang="en-GB" sz="1000" dirty="0">
                <a:solidFill>
                  <a:srgbClr val="1F1F1F"/>
                </a:solidFill>
                <a:latin typeface="Poppins Light" panose="00000400000000000000" pitchFamily="2" charset="0"/>
                <a:cs typeface="Poppins Light" panose="00000400000000000000" pitchFamily="2" charset="0"/>
              </a:rPr>
              <a:t>are</a:t>
            </a:r>
            <a:r>
              <a:rPr lang="en-GB" sz="1000" spc="-5" dirty="0">
                <a:solidFill>
                  <a:srgbClr val="1F1F1F"/>
                </a:solidFill>
                <a:latin typeface="Poppins Light" panose="00000400000000000000" pitchFamily="2" charset="0"/>
                <a:cs typeface="Poppins Light" panose="00000400000000000000" pitchFamily="2" charset="0"/>
              </a:rPr>
              <a:t> </a:t>
            </a:r>
            <a:r>
              <a:rPr lang="en-GB" sz="1000" dirty="0">
                <a:solidFill>
                  <a:srgbClr val="1F1F1F"/>
                </a:solidFill>
                <a:latin typeface="Poppins Light" panose="00000400000000000000" pitchFamily="2" charset="0"/>
                <a:cs typeface="Poppins Light" panose="00000400000000000000" pitchFamily="2" charset="0"/>
              </a:rPr>
              <a:t>delighted</a:t>
            </a:r>
            <a:r>
              <a:rPr lang="en-GB" sz="1000" spc="-10" dirty="0">
                <a:solidFill>
                  <a:srgbClr val="1F1F1F"/>
                </a:solidFill>
                <a:latin typeface="Poppins Light" panose="00000400000000000000" pitchFamily="2" charset="0"/>
                <a:cs typeface="Poppins Light" panose="00000400000000000000" pitchFamily="2" charset="0"/>
              </a:rPr>
              <a:t> </a:t>
            </a:r>
            <a:r>
              <a:rPr lang="en-GB" sz="1000" dirty="0">
                <a:solidFill>
                  <a:srgbClr val="1F1F1F"/>
                </a:solidFill>
                <a:latin typeface="Poppins Light" panose="00000400000000000000" pitchFamily="2" charset="0"/>
                <a:cs typeface="Poppins Light" panose="00000400000000000000" pitchFamily="2" charset="0"/>
              </a:rPr>
              <a:t>to</a:t>
            </a:r>
            <a:r>
              <a:rPr lang="en-GB" sz="1000" spc="-15" dirty="0">
                <a:solidFill>
                  <a:srgbClr val="1F1F1F"/>
                </a:solidFill>
                <a:latin typeface="Poppins Light" panose="00000400000000000000" pitchFamily="2" charset="0"/>
                <a:cs typeface="Poppins Light" panose="00000400000000000000" pitchFamily="2" charset="0"/>
              </a:rPr>
              <a:t> </a:t>
            </a:r>
            <a:r>
              <a:rPr lang="en-GB" sz="1000" dirty="0">
                <a:solidFill>
                  <a:srgbClr val="1F1F1F"/>
                </a:solidFill>
                <a:latin typeface="Poppins Light" panose="00000400000000000000" pitchFamily="2" charset="0"/>
                <a:cs typeface="Poppins Light" panose="00000400000000000000" pitchFamily="2" charset="0"/>
              </a:rPr>
              <a:t>announce</a:t>
            </a:r>
            <a:r>
              <a:rPr lang="en-GB" sz="1000" spc="30" dirty="0">
                <a:solidFill>
                  <a:srgbClr val="1F1F1F"/>
                </a:solidFill>
                <a:latin typeface="Poppins Light" panose="00000400000000000000" pitchFamily="2" charset="0"/>
                <a:cs typeface="Poppins Light" panose="00000400000000000000" pitchFamily="2" charset="0"/>
              </a:rPr>
              <a:t> </a:t>
            </a:r>
            <a:r>
              <a:rPr lang="en-GB" sz="1000" dirty="0">
                <a:solidFill>
                  <a:srgbClr val="1F1F1F"/>
                </a:solidFill>
                <a:latin typeface="Poppins Light" panose="00000400000000000000" pitchFamily="2" charset="0"/>
                <a:cs typeface="Poppins Light" panose="00000400000000000000" pitchFamily="2" charset="0"/>
              </a:rPr>
              <a:t>that</a:t>
            </a:r>
            <a:r>
              <a:rPr lang="en-GB" sz="1000" spc="-20" dirty="0">
                <a:solidFill>
                  <a:srgbClr val="1F1F1F"/>
                </a:solidFill>
                <a:latin typeface="Poppins Light" panose="00000400000000000000" pitchFamily="2" charset="0"/>
                <a:cs typeface="Poppins Light" panose="00000400000000000000" pitchFamily="2" charset="0"/>
              </a:rPr>
              <a:t> this </a:t>
            </a:r>
            <a:r>
              <a:rPr lang="en-GB" sz="1000" dirty="0">
                <a:solidFill>
                  <a:srgbClr val="1F1F1F"/>
                </a:solidFill>
                <a:latin typeface="Poppins Light" panose="00000400000000000000" pitchFamily="2" charset="0"/>
                <a:cs typeface="Poppins Light" panose="00000400000000000000" pitchFamily="2" charset="0"/>
              </a:rPr>
              <a:t>years Student</a:t>
            </a:r>
            <a:r>
              <a:rPr lang="en-GB" sz="1000" spc="-10" dirty="0">
                <a:solidFill>
                  <a:srgbClr val="1F1F1F"/>
                </a:solidFill>
                <a:latin typeface="Poppins Light" panose="00000400000000000000" pitchFamily="2" charset="0"/>
                <a:cs typeface="Poppins Light" panose="00000400000000000000" pitchFamily="2" charset="0"/>
              </a:rPr>
              <a:t> P</a:t>
            </a:r>
            <a:r>
              <a:rPr lang="en-GB" sz="1000" dirty="0">
                <a:solidFill>
                  <a:srgbClr val="1F1F1F"/>
                </a:solidFill>
                <a:latin typeface="Poppins Light" panose="00000400000000000000" pitchFamily="2" charset="0"/>
                <a:cs typeface="Poppins Light" panose="00000400000000000000" pitchFamily="2" charset="0"/>
              </a:rPr>
              <a:t>resident </a:t>
            </a:r>
            <a:r>
              <a:rPr lang="en-GB" sz="1000" spc="-20" dirty="0">
                <a:solidFill>
                  <a:srgbClr val="1F1F1F"/>
                </a:solidFill>
                <a:latin typeface="Poppins Light" panose="00000400000000000000" pitchFamily="2" charset="0"/>
                <a:cs typeface="Poppins Light" panose="00000400000000000000" pitchFamily="2" charset="0"/>
              </a:rPr>
              <a:t>has </a:t>
            </a:r>
            <a:r>
              <a:rPr lang="en-GB" sz="1000" dirty="0">
                <a:solidFill>
                  <a:srgbClr val="1F1F1F"/>
                </a:solidFill>
                <a:latin typeface="Poppins Light" panose="00000400000000000000" pitchFamily="2" charset="0"/>
                <a:cs typeface="Poppins Light" panose="00000400000000000000" pitchFamily="2" charset="0"/>
              </a:rPr>
              <a:t>been</a:t>
            </a:r>
            <a:r>
              <a:rPr lang="en-GB" sz="1000" spc="-20" dirty="0">
                <a:solidFill>
                  <a:srgbClr val="1F1F1F"/>
                </a:solidFill>
                <a:latin typeface="Poppins Light" panose="00000400000000000000" pitchFamily="2" charset="0"/>
                <a:cs typeface="Poppins Light" panose="00000400000000000000" pitchFamily="2" charset="0"/>
              </a:rPr>
              <a:t> </a:t>
            </a:r>
            <a:r>
              <a:rPr lang="en-GB" sz="1000" dirty="0">
                <a:solidFill>
                  <a:srgbClr val="1F1F1F"/>
                </a:solidFill>
                <a:latin typeface="Poppins Light" panose="00000400000000000000" pitchFamily="2" charset="0"/>
                <a:cs typeface="Poppins Light" panose="00000400000000000000" pitchFamily="2" charset="0"/>
              </a:rPr>
              <a:t>elected</a:t>
            </a:r>
            <a:r>
              <a:rPr lang="en-GB" sz="1000" spc="15" dirty="0">
                <a:solidFill>
                  <a:srgbClr val="1F1F1F"/>
                </a:solidFill>
                <a:latin typeface="Poppins Light" panose="00000400000000000000" pitchFamily="2" charset="0"/>
                <a:cs typeface="Poppins Light" panose="00000400000000000000" pitchFamily="2" charset="0"/>
              </a:rPr>
              <a:t> </a:t>
            </a:r>
            <a:r>
              <a:rPr lang="en-GB" sz="1000" dirty="0">
                <a:solidFill>
                  <a:srgbClr val="1F1F1F"/>
                </a:solidFill>
                <a:latin typeface="Poppins Light" panose="00000400000000000000" pitchFamily="2" charset="0"/>
                <a:cs typeface="Poppins Light" panose="00000400000000000000" pitchFamily="2" charset="0"/>
              </a:rPr>
              <a:t>to</a:t>
            </a:r>
            <a:r>
              <a:rPr lang="en-GB" sz="1000" spc="-15" dirty="0">
                <a:solidFill>
                  <a:srgbClr val="1F1F1F"/>
                </a:solidFill>
                <a:latin typeface="Poppins Light" panose="00000400000000000000" pitchFamily="2" charset="0"/>
                <a:cs typeface="Poppins Light" panose="00000400000000000000" pitchFamily="2" charset="0"/>
              </a:rPr>
              <a:t> </a:t>
            </a:r>
            <a:r>
              <a:rPr lang="en-GB" sz="1000" dirty="0">
                <a:solidFill>
                  <a:srgbClr val="1F1F1F"/>
                </a:solidFill>
                <a:latin typeface="Poppins Light" panose="00000400000000000000" pitchFamily="2" charset="0"/>
                <a:cs typeface="Poppins Light" panose="00000400000000000000" pitchFamily="2" charset="0"/>
              </a:rPr>
              <a:t>represent</a:t>
            </a:r>
            <a:r>
              <a:rPr lang="en-GB" sz="1000" spc="25" dirty="0">
                <a:solidFill>
                  <a:srgbClr val="1F1F1F"/>
                </a:solidFill>
                <a:latin typeface="Poppins Light" panose="00000400000000000000" pitchFamily="2" charset="0"/>
                <a:cs typeface="Poppins Light" panose="00000400000000000000" pitchFamily="2" charset="0"/>
              </a:rPr>
              <a:t> </a:t>
            </a:r>
            <a:r>
              <a:rPr lang="en-GB" sz="1000" dirty="0">
                <a:solidFill>
                  <a:srgbClr val="1F1F1F"/>
                </a:solidFill>
                <a:latin typeface="Poppins Light" panose="00000400000000000000" pitchFamily="2" charset="0"/>
                <a:cs typeface="Poppins Light" panose="00000400000000000000" pitchFamily="2" charset="0"/>
              </a:rPr>
              <a:t>New</a:t>
            </a:r>
            <a:r>
              <a:rPr lang="en-GB" sz="1000" spc="-20" dirty="0">
                <a:solidFill>
                  <a:srgbClr val="1F1F1F"/>
                </a:solidFill>
                <a:latin typeface="Poppins Light" panose="00000400000000000000" pitchFamily="2" charset="0"/>
                <a:cs typeface="Poppins Light" panose="00000400000000000000" pitchFamily="2" charset="0"/>
              </a:rPr>
              <a:t> </a:t>
            </a:r>
            <a:r>
              <a:rPr lang="en-GB" sz="1000" dirty="0">
                <a:solidFill>
                  <a:srgbClr val="1F1F1F"/>
                </a:solidFill>
                <a:latin typeface="Poppins Light" panose="00000400000000000000" pitchFamily="2" charset="0"/>
                <a:cs typeface="Poppins Light" panose="00000400000000000000" pitchFamily="2" charset="0"/>
              </a:rPr>
              <a:t>College</a:t>
            </a:r>
            <a:r>
              <a:rPr lang="en-GB" sz="1000" spc="10" dirty="0">
                <a:solidFill>
                  <a:srgbClr val="1F1F1F"/>
                </a:solidFill>
                <a:latin typeface="Poppins Light" panose="00000400000000000000" pitchFamily="2" charset="0"/>
                <a:cs typeface="Poppins Light" panose="00000400000000000000" pitchFamily="2" charset="0"/>
              </a:rPr>
              <a:t> </a:t>
            </a:r>
            <a:r>
              <a:rPr lang="en-GB" sz="1000" spc="-10" dirty="0">
                <a:solidFill>
                  <a:srgbClr val="1F1F1F"/>
                </a:solidFill>
                <a:latin typeface="Poppins Light" panose="00000400000000000000" pitchFamily="2" charset="0"/>
                <a:cs typeface="Poppins Light" panose="00000400000000000000" pitchFamily="2" charset="0"/>
              </a:rPr>
              <a:t>Lanarkshire’s </a:t>
            </a:r>
            <a:r>
              <a:rPr lang="en-GB" sz="1000" dirty="0">
                <a:solidFill>
                  <a:srgbClr val="1F1F1F"/>
                </a:solidFill>
                <a:latin typeface="Poppins Light" panose="00000400000000000000" pitchFamily="2" charset="0"/>
                <a:cs typeface="Poppins Light" panose="00000400000000000000" pitchFamily="2" charset="0"/>
              </a:rPr>
              <a:t>Students’</a:t>
            </a:r>
            <a:r>
              <a:rPr lang="en-GB" sz="1000" spc="-25" dirty="0">
                <a:solidFill>
                  <a:srgbClr val="1F1F1F"/>
                </a:solidFill>
                <a:latin typeface="Poppins Light" panose="00000400000000000000" pitchFamily="2" charset="0"/>
                <a:cs typeface="Poppins Light" panose="00000400000000000000" pitchFamily="2" charset="0"/>
              </a:rPr>
              <a:t> </a:t>
            </a:r>
            <a:r>
              <a:rPr lang="en-GB" sz="1000" dirty="0">
                <a:solidFill>
                  <a:srgbClr val="1F1F1F"/>
                </a:solidFill>
                <a:latin typeface="Poppins Light" panose="00000400000000000000" pitchFamily="2" charset="0"/>
                <a:cs typeface="Poppins Light" panose="00000400000000000000" pitchFamily="2" charset="0"/>
              </a:rPr>
              <a:t>Association</a:t>
            </a:r>
            <a:r>
              <a:rPr lang="en-GB" sz="1000" spc="-10" dirty="0">
                <a:solidFill>
                  <a:srgbClr val="1F1F1F"/>
                </a:solidFill>
                <a:latin typeface="Poppins Light" panose="00000400000000000000" pitchFamily="2" charset="0"/>
                <a:cs typeface="Poppins Light" panose="00000400000000000000" pitchFamily="2" charset="0"/>
              </a:rPr>
              <a:t> </a:t>
            </a:r>
            <a:r>
              <a:rPr lang="en-GB" sz="1000" dirty="0">
                <a:solidFill>
                  <a:srgbClr val="1F1F1F"/>
                </a:solidFill>
                <a:latin typeface="Poppins Light" panose="00000400000000000000" pitchFamily="2" charset="0"/>
                <a:cs typeface="Poppins Light" panose="00000400000000000000" pitchFamily="2" charset="0"/>
              </a:rPr>
              <a:t>(NCLSA)</a:t>
            </a:r>
            <a:r>
              <a:rPr lang="en-GB" sz="1000" spc="-25" dirty="0">
                <a:solidFill>
                  <a:srgbClr val="1F1F1F"/>
                </a:solidFill>
                <a:latin typeface="Poppins Light" panose="00000400000000000000" pitchFamily="2" charset="0"/>
                <a:cs typeface="Poppins Light" panose="00000400000000000000" pitchFamily="2" charset="0"/>
              </a:rPr>
              <a:t> </a:t>
            </a:r>
            <a:r>
              <a:rPr lang="en-GB" sz="1000" dirty="0">
                <a:solidFill>
                  <a:srgbClr val="1F1F1F"/>
                </a:solidFill>
                <a:latin typeface="Poppins Light" panose="00000400000000000000" pitchFamily="2" charset="0"/>
                <a:cs typeface="Poppins Light" panose="00000400000000000000" pitchFamily="2" charset="0"/>
              </a:rPr>
              <a:t>for</a:t>
            </a:r>
            <a:r>
              <a:rPr lang="en-GB" sz="1000" spc="-15" dirty="0">
                <a:solidFill>
                  <a:srgbClr val="1F1F1F"/>
                </a:solidFill>
                <a:latin typeface="Poppins Light" panose="00000400000000000000" pitchFamily="2" charset="0"/>
                <a:cs typeface="Poppins Light" panose="00000400000000000000" pitchFamily="2" charset="0"/>
              </a:rPr>
              <a:t> </a:t>
            </a:r>
            <a:r>
              <a:rPr lang="en-GB" sz="1000" dirty="0">
                <a:solidFill>
                  <a:srgbClr val="1F1F1F"/>
                </a:solidFill>
                <a:latin typeface="Poppins Light" panose="00000400000000000000" pitchFamily="2" charset="0"/>
                <a:cs typeface="Poppins Light" panose="00000400000000000000" pitchFamily="2" charset="0"/>
              </a:rPr>
              <a:t>the</a:t>
            </a:r>
            <a:r>
              <a:rPr lang="en-GB" sz="1000" spc="-25" dirty="0">
                <a:solidFill>
                  <a:srgbClr val="1F1F1F"/>
                </a:solidFill>
                <a:latin typeface="Poppins Light" panose="00000400000000000000" pitchFamily="2" charset="0"/>
                <a:cs typeface="Poppins Light" panose="00000400000000000000" pitchFamily="2" charset="0"/>
              </a:rPr>
              <a:t> 23</a:t>
            </a:r>
            <a:r>
              <a:rPr lang="en-GB" sz="1000" dirty="0">
                <a:solidFill>
                  <a:srgbClr val="1F1F1F"/>
                </a:solidFill>
                <a:latin typeface="Poppins Light" panose="00000400000000000000" pitchFamily="2" charset="0"/>
                <a:cs typeface="Poppins Light" panose="00000400000000000000" pitchFamily="2" charset="0"/>
              </a:rPr>
              <a:t>/24 academic</a:t>
            </a:r>
            <a:r>
              <a:rPr lang="en-GB" sz="1000" spc="-10" dirty="0">
                <a:solidFill>
                  <a:srgbClr val="1F1F1F"/>
                </a:solidFill>
                <a:latin typeface="Poppins Light" panose="00000400000000000000" pitchFamily="2" charset="0"/>
                <a:cs typeface="Poppins Light" panose="00000400000000000000" pitchFamily="2" charset="0"/>
              </a:rPr>
              <a:t> year.</a:t>
            </a:r>
          </a:p>
          <a:p>
            <a:pPr marL="12700" marR="57785" algn="l">
              <a:spcBef>
                <a:spcPts val="100"/>
              </a:spcBef>
            </a:pPr>
            <a:endParaRPr lang="en-GB" sz="1000" spc="-10" dirty="0">
              <a:solidFill>
                <a:srgbClr val="1F1F1F"/>
              </a:solidFill>
              <a:latin typeface="Poppins Light" panose="00000400000000000000" pitchFamily="2" charset="0"/>
              <a:cs typeface="Poppins Light" panose="00000400000000000000" pitchFamily="2" charset="0"/>
            </a:endParaRPr>
          </a:p>
          <a:p>
            <a:pPr marL="12700" marR="57785" algn="l">
              <a:spcBef>
                <a:spcPts val="100"/>
              </a:spcBef>
            </a:pPr>
            <a:r>
              <a:rPr lang="en-GB" sz="1000" spc="-5" dirty="0">
                <a:solidFill>
                  <a:srgbClr val="1F1F1F"/>
                </a:solidFill>
                <a:latin typeface="Poppins Light" panose="00000400000000000000" pitchFamily="2" charset="0"/>
                <a:cs typeface="Poppins Light" panose="00000400000000000000" pitchFamily="2" charset="0"/>
              </a:rPr>
              <a:t>Mark Frame</a:t>
            </a:r>
            <a:r>
              <a:rPr lang="en-GB" sz="1000" b="0" spc="-5" dirty="0">
                <a:solidFill>
                  <a:srgbClr val="1F1F1F"/>
                </a:solidFill>
                <a:latin typeface="Poppins Light" panose="00000400000000000000" pitchFamily="2" charset="0"/>
                <a:cs typeface="Poppins Light" panose="00000400000000000000" pitchFamily="2" charset="0"/>
              </a:rPr>
              <a:t> </a:t>
            </a:r>
            <a:r>
              <a:rPr lang="en-GB" sz="1000" b="0" spc="-20" dirty="0">
                <a:solidFill>
                  <a:srgbClr val="1F1F1F"/>
                </a:solidFill>
                <a:latin typeface="Poppins Light" panose="00000400000000000000" pitchFamily="2" charset="0"/>
                <a:cs typeface="Poppins Light" panose="00000400000000000000" pitchFamily="2" charset="0"/>
              </a:rPr>
              <a:t>will </a:t>
            </a:r>
            <a:r>
              <a:rPr lang="en-GB" sz="1000" b="0" dirty="0">
                <a:solidFill>
                  <a:srgbClr val="1F1F1F"/>
                </a:solidFill>
                <a:latin typeface="Poppins Light" panose="00000400000000000000" pitchFamily="2" charset="0"/>
                <a:cs typeface="Poppins Light" panose="00000400000000000000" pitchFamily="2" charset="0"/>
              </a:rPr>
              <a:t>be</a:t>
            </a:r>
            <a:r>
              <a:rPr lang="en-GB" sz="1000" b="0" spc="-25" dirty="0">
                <a:solidFill>
                  <a:srgbClr val="1F1F1F"/>
                </a:solidFill>
                <a:latin typeface="Poppins Light" panose="00000400000000000000" pitchFamily="2" charset="0"/>
                <a:cs typeface="Poppins Light" panose="00000400000000000000" pitchFamily="2" charset="0"/>
              </a:rPr>
              <a:t> </a:t>
            </a:r>
            <a:r>
              <a:rPr lang="en-GB" sz="1000" b="0" dirty="0">
                <a:solidFill>
                  <a:srgbClr val="1F1F1F"/>
                </a:solidFill>
                <a:latin typeface="Poppins Light" panose="00000400000000000000" pitchFamily="2" charset="0"/>
                <a:cs typeface="Poppins Light" panose="00000400000000000000" pitchFamily="2" charset="0"/>
              </a:rPr>
              <a:t>the</a:t>
            </a:r>
            <a:r>
              <a:rPr lang="en-GB" sz="1000" b="0" spc="-5" dirty="0">
                <a:solidFill>
                  <a:srgbClr val="1F1F1F"/>
                </a:solidFill>
                <a:latin typeface="Poppins Light" panose="00000400000000000000" pitchFamily="2" charset="0"/>
                <a:cs typeface="Poppins Light" panose="00000400000000000000" pitchFamily="2" charset="0"/>
              </a:rPr>
              <a:t> </a:t>
            </a:r>
            <a:r>
              <a:rPr lang="en-GB" sz="1000" b="0" dirty="0">
                <a:solidFill>
                  <a:srgbClr val="1F1F1F"/>
                </a:solidFill>
                <a:latin typeface="Poppins Light" panose="00000400000000000000" pitchFamily="2" charset="0"/>
                <a:cs typeface="Poppins Light" panose="00000400000000000000" pitchFamily="2" charset="0"/>
              </a:rPr>
              <a:t>voice</a:t>
            </a:r>
            <a:r>
              <a:rPr lang="en-GB" sz="1000" b="0" spc="15" dirty="0">
                <a:solidFill>
                  <a:srgbClr val="1F1F1F"/>
                </a:solidFill>
                <a:latin typeface="Poppins Light" panose="00000400000000000000" pitchFamily="2" charset="0"/>
                <a:cs typeface="Poppins Light" panose="00000400000000000000" pitchFamily="2" charset="0"/>
              </a:rPr>
              <a:t> </a:t>
            </a:r>
            <a:r>
              <a:rPr lang="en-GB" sz="1000" b="0" dirty="0">
                <a:solidFill>
                  <a:srgbClr val="1F1F1F"/>
                </a:solidFill>
                <a:latin typeface="Poppins Light" panose="00000400000000000000" pitchFamily="2" charset="0"/>
                <a:cs typeface="Poppins Light" panose="00000400000000000000" pitchFamily="2" charset="0"/>
              </a:rPr>
              <a:t>of</a:t>
            </a:r>
            <a:r>
              <a:rPr lang="en-GB" sz="1000" b="0" spc="-10" dirty="0">
                <a:solidFill>
                  <a:srgbClr val="1F1F1F"/>
                </a:solidFill>
                <a:latin typeface="Poppins Light" panose="00000400000000000000" pitchFamily="2" charset="0"/>
                <a:cs typeface="Poppins Light" panose="00000400000000000000" pitchFamily="2" charset="0"/>
              </a:rPr>
              <a:t> </a:t>
            </a:r>
            <a:r>
              <a:rPr lang="en-GB" sz="1000" b="0" dirty="0">
                <a:solidFill>
                  <a:srgbClr val="1F1F1F"/>
                </a:solidFill>
                <a:latin typeface="Poppins Light" panose="00000400000000000000" pitchFamily="2" charset="0"/>
                <a:cs typeface="Poppins Light" panose="00000400000000000000" pitchFamily="2" charset="0"/>
              </a:rPr>
              <a:t>every student at</a:t>
            </a:r>
            <a:r>
              <a:rPr lang="en-GB" sz="1000" b="0" spc="-20" dirty="0">
                <a:solidFill>
                  <a:srgbClr val="1F1F1F"/>
                </a:solidFill>
                <a:latin typeface="Poppins Light" panose="00000400000000000000" pitchFamily="2" charset="0"/>
                <a:cs typeface="Poppins Light" panose="00000400000000000000" pitchFamily="2" charset="0"/>
              </a:rPr>
              <a:t> </a:t>
            </a:r>
            <a:r>
              <a:rPr lang="en-GB" sz="1000" b="0" dirty="0">
                <a:solidFill>
                  <a:srgbClr val="1F1F1F"/>
                </a:solidFill>
                <a:latin typeface="Poppins Light" panose="00000400000000000000" pitchFamily="2" charset="0"/>
                <a:cs typeface="Poppins Light" panose="00000400000000000000" pitchFamily="2" charset="0"/>
              </a:rPr>
              <a:t>NCL</a:t>
            </a:r>
            <a:r>
              <a:rPr lang="en-GB" sz="1000" b="0" spc="-10" dirty="0">
                <a:solidFill>
                  <a:srgbClr val="1F1F1F"/>
                </a:solidFill>
                <a:latin typeface="Poppins Light" panose="00000400000000000000" pitchFamily="2" charset="0"/>
                <a:cs typeface="Poppins Light" panose="00000400000000000000" pitchFamily="2" charset="0"/>
              </a:rPr>
              <a:t> </a:t>
            </a:r>
            <a:r>
              <a:rPr lang="en-GB" sz="1000" b="0" dirty="0">
                <a:solidFill>
                  <a:srgbClr val="1F1F1F"/>
                </a:solidFill>
                <a:latin typeface="Poppins Light" panose="00000400000000000000" pitchFamily="2" charset="0"/>
                <a:cs typeface="Poppins Light" panose="00000400000000000000" pitchFamily="2" charset="0"/>
              </a:rPr>
              <a:t>and</a:t>
            </a:r>
            <a:r>
              <a:rPr lang="en-GB" sz="1000" b="0" spc="-5" dirty="0">
                <a:solidFill>
                  <a:srgbClr val="1F1F1F"/>
                </a:solidFill>
                <a:latin typeface="Poppins Light" panose="00000400000000000000" pitchFamily="2" charset="0"/>
                <a:cs typeface="Poppins Light" panose="00000400000000000000" pitchFamily="2" charset="0"/>
              </a:rPr>
              <a:t> </a:t>
            </a:r>
            <a:r>
              <a:rPr lang="en-GB" sz="1000" b="0" dirty="0">
                <a:solidFill>
                  <a:srgbClr val="1F1F1F"/>
                </a:solidFill>
                <a:latin typeface="Poppins Light" panose="00000400000000000000" pitchFamily="2" charset="0"/>
                <a:cs typeface="Poppins Light" panose="00000400000000000000" pitchFamily="2" charset="0"/>
              </a:rPr>
              <a:t>will</a:t>
            </a:r>
            <a:r>
              <a:rPr lang="en-GB" sz="1000" b="0" spc="-15" dirty="0">
                <a:solidFill>
                  <a:srgbClr val="1F1F1F"/>
                </a:solidFill>
                <a:latin typeface="Poppins Light" panose="00000400000000000000" pitchFamily="2" charset="0"/>
                <a:cs typeface="Poppins Light" panose="00000400000000000000" pitchFamily="2" charset="0"/>
              </a:rPr>
              <a:t> </a:t>
            </a:r>
            <a:r>
              <a:rPr lang="en-GB" sz="1000" b="0" dirty="0">
                <a:solidFill>
                  <a:srgbClr val="1F1F1F"/>
                </a:solidFill>
                <a:latin typeface="Poppins Light" panose="00000400000000000000" pitchFamily="2" charset="0"/>
                <a:cs typeface="Poppins Light" panose="00000400000000000000" pitchFamily="2" charset="0"/>
              </a:rPr>
              <a:t>work</a:t>
            </a:r>
            <a:r>
              <a:rPr lang="en-GB" sz="1000" b="0" spc="-10" dirty="0">
                <a:solidFill>
                  <a:srgbClr val="1F1F1F"/>
                </a:solidFill>
                <a:latin typeface="Poppins Light" panose="00000400000000000000" pitchFamily="2" charset="0"/>
                <a:cs typeface="Poppins Light" panose="00000400000000000000" pitchFamily="2" charset="0"/>
              </a:rPr>
              <a:t> </a:t>
            </a:r>
            <a:r>
              <a:rPr lang="en-GB" sz="1000" b="0" dirty="0">
                <a:solidFill>
                  <a:srgbClr val="1F1F1F"/>
                </a:solidFill>
                <a:latin typeface="Poppins Light" panose="00000400000000000000" pitchFamily="2" charset="0"/>
                <a:cs typeface="Poppins Light" panose="00000400000000000000" pitchFamily="2" charset="0"/>
              </a:rPr>
              <a:t>to</a:t>
            </a:r>
            <a:r>
              <a:rPr lang="en-GB" sz="1000" b="0" spc="-10" dirty="0">
                <a:solidFill>
                  <a:srgbClr val="1F1F1F"/>
                </a:solidFill>
                <a:latin typeface="Poppins Light" panose="00000400000000000000" pitchFamily="2" charset="0"/>
                <a:cs typeface="Poppins Light" panose="00000400000000000000" pitchFamily="2" charset="0"/>
              </a:rPr>
              <a:t> </a:t>
            </a:r>
            <a:r>
              <a:rPr lang="en-GB" sz="1000" b="0" dirty="0">
                <a:solidFill>
                  <a:srgbClr val="1F1F1F"/>
                </a:solidFill>
                <a:latin typeface="Poppins Light" panose="00000400000000000000" pitchFamily="2" charset="0"/>
                <a:cs typeface="Poppins Light" panose="00000400000000000000" pitchFamily="2" charset="0"/>
              </a:rPr>
              <a:t>“make</a:t>
            </a:r>
            <a:r>
              <a:rPr lang="en-GB" sz="1000" b="0" spc="-5" dirty="0">
                <a:solidFill>
                  <a:srgbClr val="1F1F1F"/>
                </a:solidFill>
                <a:latin typeface="Poppins Light" panose="00000400000000000000" pitchFamily="2" charset="0"/>
                <a:cs typeface="Poppins Light" panose="00000400000000000000" pitchFamily="2" charset="0"/>
              </a:rPr>
              <a:t> </a:t>
            </a:r>
            <a:r>
              <a:rPr lang="en-GB" sz="1000" b="0" dirty="0">
                <a:solidFill>
                  <a:srgbClr val="1F1F1F"/>
                </a:solidFill>
                <a:latin typeface="Poppins Light" panose="00000400000000000000" pitchFamily="2" charset="0"/>
                <a:cs typeface="Poppins Light" panose="00000400000000000000" pitchFamily="2" charset="0"/>
              </a:rPr>
              <a:t>the</a:t>
            </a:r>
            <a:r>
              <a:rPr lang="en-GB" sz="1000" b="0" spc="-10" dirty="0">
                <a:solidFill>
                  <a:srgbClr val="1F1F1F"/>
                </a:solidFill>
                <a:latin typeface="Poppins Light" panose="00000400000000000000" pitchFamily="2" charset="0"/>
                <a:cs typeface="Poppins Light" panose="00000400000000000000" pitchFamily="2" charset="0"/>
              </a:rPr>
              <a:t> student </a:t>
            </a:r>
            <a:r>
              <a:rPr lang="en-GB" sz="1000" b="0" dirty="0">
                <a:solidFill>
                  <a:srgbClr val="1F1F1F"/>
                </a:solidFill>
                <a:latin typeface="Poppins Light" panose="00000400000000000000" pitchFamily="2" charset="0"/>
                <a:cs typeface="Poppins Light" panose="00000400000000000000" pitchFamily="2" charset="0"/>
              </a:rPr>
              <a:t>experience</a:t>
            </a:r>
            <a:r>
              <a:rPr lang="en-GB" sz="1000" b="0" spc="15" dirty="0">
                <a:solidFill>
                  <a:srgbClr val="1F1F1F"/>
                </a:solidFill>
                <a:latin typeface="Poppins Light" panose="00000400000000000000" pitchFamily="2" charset="0"/>
                <a:cs typeface="Poppins Light" panose="00000400000000000000" pitchFamily="2" charset="0"/>
              </a:rPr>
              <a:t> </a:t>
            </a:r>
            <a:r>
              <a:rPr lang="en-GB" sz="1000" b="0" dirty="0">
                <a:solidFill>
                  <a:srgbClr val="1F1F1F"/>
                </a:solidFill>
                <a:latin typeface="Poppins Light" panose="00000400000000000000" pitchFamily="2" charset="0"/>
                <a:cs typeface="Poppins Light" panose="00000400000000000000" pitchFamily="2" charset="0"/>
              </a:rPr>
              <a:t>the</a:t>
            </a:r>
            <a:r>
              <a:rPr lang="en-GB" sz="1000" b="0" spc="-5" dirty="0">
                <a:solidFill>
                  <a:srgbClr val="1F1F1F"/>
                </a:solidFill>
                <a:latin typeface="Poppins Light" panose="00000400000000000000" pitchFamily="2" charset="0"/>
                <a:cs typeface="Poppins Light" panose="00000400000000000000" pitchFamily="2" charset="0"/>
              </a:rPr>
              <a:t> </a:t>
            </a:r>
            <a:r>
              <a:rPr lang="en-GB" sz="1000" b="0" dirty="0">
                <a:solidFill>
                  <a:srgbClr val="1F1F1F"/>
                </a:solidFill>
                <a:latin typeface="Poppins Light" panose="00000400000000000000" pitchFamily="2" charset="0"/>
                <a:cs typeface="Poppins Light" panose="00000400000000000000" pitchFamily="2" charset="0"/>
              </a:rPr>
              <a:t>best</a:t>
            </a:r>
            <a:r>
              <a:rPr lang="en-GB" sz="1000" b="0" spc="-15" dirty="0">
                <a:solidFill>
                  <a:srgbClr val="1F1F1F"/>
                </a:solidFill>
                <a:latin typeface="Poppins Light" panose="00000400000000000000" pitchFamily="2" charset="0"/>
                <a:cs typeface="Poppins Light" panose="00000400000000000000" pitchFamily="2" charset="0"/>
              </a:rPr>
              <a:t> </a:t>
            </a:r>
            <a:r>
              <a:rPr lang="en-GB" sz="1000" b="0" dirty="0">
                <a:solidFill>
                  <a:srgbClr val="1F1F1F"/>
                </a:solidFill>
                <a:latin typeface="Poppins Light" panose="00000400000000000000" pitchFamily="2" charset="0"/>
                <a:cs typeface="Poppins Light" panose="00000400000000000000" pitchFamily="2" charset="0"/>
              </a:rPr>
              <a:t>it</a:t>
            </a:r>
            <a:r>
              <a:rPr lang="en-GB" sz="1000" b="0" spc="-5" dirty="0">
                <a:solidFill>
                  <a:srgbClr val="1F1F1F"/>
                </a:solidFill>
                <a:latin typeface="Poppins Light" panose="00000400000000000000" pitchFamily="2" charset="0"/>
                <a:cs typeface="Poppins Light" panose="00000400000000000000" pitchFamily="2" charset="0"/>
              </a:rPr>
              <a:t> </a:t>
            </a:r>
            <a:r>
              <a:rPr lang="en-GB" sz="1000" b="0" dirty="0">
                <a:solidFill>
                  <a:srgbClr val="1F1F1F"/>
                </a:solidFill>
                <a:latin typeface="Poppins Light" panose="00000400000000000000" pitchFamily="2" charset="0"/>
                <a:cs typeface="Poppins Light" panose="00000400000000000000" pitchFamily="2" charset="0"/>
              </a:rPr>
              <a:t>can </a:t>
            </a:r>
            <a:r>
              <a:rPr lang="en-GB" sz="1000" b="0" spc="-20" dirty="0">
                <a:solidFill>
                  <a:srgbClr val="1F1F1F"/>
                </a:solidFill>
                <a:latin typeface="Poppins Light" panose="00000400000000000000" pitchFamily="2" charset="0"/>
                <a:cs typeface="Poppins Light" panose="00000400000000000000" pitchFamily="2" charset="0"/>
              </a:rPr>
              <a:t>be”.</a:t>
            </a:r>
            <a:endParaRPr lang="en-GB" sz="1000" spc="-10" dirty="0">
              <a:solidFill>
                <a:srgbClr val="1F1F1F"/>
              </a:solidFill>
              <a:latin typeface="Poppins Light" panose="00000400000000000000" pitchFamily="2" charset="0"/>
              <a:cs typeface="Poppins Light" panose="00000400000000000000" pitchFamily="2" charset="0"/>
            </a:endParaRPr>
          </a:p>
        </p:txBody>
      </p:sp>
      <p:sp>
        <p:nvSpPr>
          <p:cNvPr id="4" name="Title 3"/>
          <p:cNvSpPr>
            <a:spLocks noGrp="1"/>
          </p:cNvSpPr>
          <p:nvPr>
            <p:ph type="title"/>
          </p:nvPr>
        </p:nvSpPr>
        <p:spPr>
          <a:xfrm>
            <a:off x="1866900" y="990269"/>
            <a:ext cx="6414052" cy="1661993"/>
          </a:xfrm>
        </p:spPr>
        <p:txBody>
          <a:bodyPr/>
          <a:lstStyle/>
          <a:p>
            <a:r>
              <a:rPr lang="en-US" dirty="0">
                <a:solidFill>
                  <a:schemeClr val="tx1"/>
                </a:solidFill>
              </a:rPr>
              <a:t>The future is bright.</a:t>
            </a:r>
          </a:p>
        </p:txBody>
      </p:sp>
    </p:spTree>
    <p:extLst>
      <p:ext uri="{BB962C8B-B14F-4D97-AF65-F5344CB8AC3E}">
        <p14:creationId xmlns:p14="http://schemas.microsoft.com/office/powerpoint/2010/main" val="2066907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0805A3B-68B6-4227-9CFF-9FFEE54FA495}"/>
              </a:ext>
            </a:extLst>
          </p:cNvPr>
          <p:cNvSpPr/>
          <p:nvPr/>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bject 9">
            <a:extLst>
              <a:ext uri="{FF2B5EF4-FFF2-40B4-BE49-F238E27FC236}">
                <a16:creationId xmlns:a16="http://schemas.microsoft.com/office/drawing/2014/main" id="{C714CA59-9821-478F-B601-1F4BA5C63633}"/>
              </a:ext>
            </a:extLst>
          </p:cNvPr>
          <p:cNvSpPr txBox="1"/>
          <p:nvPr/>
        </p:nvSpPr>
        <p:spPr>
          <a:xfrm>
            <a:off x="5943998" y="1083970"/>
            <a:ext cx="5690870" cy="4629472"/>
          </a:xfrm>
          <a:prstGeom prst="rect">
            <a:avLst/>
          </a:prstGeom>
        </p:spPr>
        <p:txBody>
          <a:bodyPr vert="horz" wrap="square" lIns="0" tIns="12700" rIns="0" bIns="0" rtlCol="0">
            <a:spAutoFit/>
          </a:bodyPr>
          <a:lstStyle/>
          <a:p>
            <a:pPr marL="12700" marR="57785" algn="l">
              <a:spcBef>
                <a:spcPts val="100"/>
              </a:spcBef>
            </a:pPr>
            <a:br>
              <a:rPr lang="en-GB" sz="1200" b="0" spc="-20" dirty="0">
                <a:solidFill>
                  <a:srgbClr val="1F1F1F"/>
                </a:solidFill>
                <a:latin typeface="Poppins Light" panose="00000400000000000000" pitchFamily="2" charset="0"/>
                <a:cs typeface="Poppins Light" panose="00000400000000000000" pitchFamily="2" charset="0"/>
              </a:rPr>
            </a:br>
            <a:endParaRPr lang="en-GB" sz="1200" b="0" spc="-20" dirty="0">
              <a:solidFill>
                <a:srgbClr val="1F1F1F"/>
              </a:solidFill>
              <a:latin typeface="Poppins Light" panose="00000400000000000000" pitchFamily="2" charset="0"/>
              <a:cs typeface="Poppins Light" panose="00000400000000000000" pitchFamily="2" charset="0"/>
            </a:endParaRPr>
          </a:p>
          <a:p>
            <a:pPr algn="l"/>
            <a:r>
              <a:rPr lang="en-GB" sz="1200" dirty="0">
                <a:latin typeface="Poppins Light" panose="00000400000000000000" pitchFamily="2" charset="0"/>
                <a:cs typeface="Poppins Light" panose="00000400000000000000" pitchFamily="2" charset="0"/>
              </a:rPr>
              <a:t>Marks priorities are to:</a:t>
            </a:r>
            <a:br>
              <a:rPr lang="en-GB" sz="1200" dirty="0">
                <a:latin typeface="Poppins Light" panose="00000400000000000000" pitchFamily="2" charset="0"/>
                <a:cs typeface="Poppins Light" panose="00000400000000000000" pitchFamily="2" charset="0"/>
              </a:rPr>
            </a:br>
            <a:endParaRPr lang="en-GB" sz="1200" dirty="0">
              <a:latin typeface="Poppins Light" panose="00000400000000000000" pitchFamily="2" charset="0"/>
              <a:cs typeface="Poppins Light" panose="00000400000000000000" pitchFamily="2" charset="0"/>
            </a:endParaRPr>
          </a:p>
          <a:p>
            <a:pPr marL="363538" indent="-98425" algn="l">
              <a:buFont typeface="Arial" panose="020B0604020202020204" pitchFamily="34" charset="0"/>
              <a:buChar char="•"/>
            </a:pPr>
            <a:r>
              <a:rPr lang="en-GB" sz="1200" dirty="0">
                <a:latin typeface="Poppins Light" panose="00000400000000000000" pitchFamily="2" charset="0"/>
                <a:cs typeface="Poppins Light" panose="00000400000000000000" pitchFamily="2" charset="0"/>
              </a:rPr>
              <a:t>Improve the quality of education at our college by working with staff and faculty to develop innovative and engaging learning experiences.</a:t>
            </a:r>
          </a:p>
          <a:p>
            <a:pPr marL="363538" indent="-98425" algn="l">
              <a:buFont typeface="Arial" panose="020B0604020202020204" pitchFamily="34" charset="0"/>
              <a:buChar char="•"/>
            </a:pPr>
            <a:r>
              <a:rPr lang="en-GB" sz="1200" dirty="0">
                <a:latin typeface="Poppins Light" panose="00000400000000000000" pitchFamily="2" charset="0"/>
                <a:cs typeface="Poppins Light" panose="00000400000000000000" pitchFamily="2" charset="0"/>
              </a:rPr>
              <a:t>Increase transparency on our sustainability goals and our race to net-zero by 2042.</a:t>
            </a:r>
          </a:p>
          <a:p>
            <a:pPr marL="363538" indent="-98425" algn="l">
              <a:buFont typeface="Arial" panose="020B0604020202020204" pitchFamily="34" charset="0"/>
              <a:buChar char="•"/>
            </a:pPr>
            <a:r>
              <a:rPr lang="en-GB" sz="1200" dirty="0">
                <a:latin typeface="Poppins Light" panose="00000400000000000000" pitchFamily="2" charset="0"/>
                <a:cs typeface="Poppins Light" panose="00000400000000000000" pitchFamily="2" charset="0"/>
              </a:rPr>
              <a:t>Promote diversity and inclusion on campus by working closely with reps to tackle issues experienced by the students whilst also encouraging students to create groups and clubs that appeal to their interests.</a:t>
            </a:r>
          </a:p>
          <a:p>
            <a:pPr marL="363538" indent="-98425" algn="l">
              <a:buFont typeface="Arial" panose="020B0604020202020204" pitchFamily="34" charset="0"/>
              <a:buChar char="•"/>
            </a:pPr>
            <a:r>
              <a:rPr lang="en-GB" sz="1200" dirty="0">
                <a:latin typeface="Poppins Light" panose="00000400000000000000" pitchFamily="2" charset="0"/>
                <a:cs typeface="Poppins Light" panose="00000400000000000000" pitchFamily="2" charset="0"/>
              </a:rPr>
              <a:t>I would like to incorporate students more into social media projects to tackle problems facing students. These could be used to showcase the skills of students but also help others who may be struggling.</a:t>
            </a:r>
          </a:p>
          <a:p>
            <a:pPr marL="363538" indent="-98425" algn="l">
              <a:buFont typeface="Arial" panose="020B0604020202020204" pitchFamily="34" charset="0"/>
              <a:buChar char="•"/>
            </a:pPr>
            <a:r>
              <a:rPr lang="en-GB" sz="1200" dirty="0">
                <a:latin typeface="Poppins Light" panose="00000400000000000000" pitchFamily="2" charset="0"/>
                <a:cs typeface="Poppins Light" panose="00000400000000000000" pitchFamily="2" charset="0"/>
              </a:rPr>
              <a:t>Enhance student life and celebrate the accomplishments we achieve along the way by organising activities and events which can bring all students together.</a:t>
            </a:r>
          </a:p>
          <a:p>
            <a:pPr algn="l"/>
            <a:endParaRPr lang="en-GB" sz="1200" dirty="0">
              <a:latin typeface="Poppins Light" panose="00000400000000000000" pitchFamily="2" charset="0"/>
              <a:cs typeface="Poppins Light" panose="00000400000000000000" pitchFamily="2" charset="0"/>
            </a:endParaRPr>
          </a:p>
          <a:p>
            <a:pPr algn="l"/>
            <a:r>
              <a:rPr lang="en-GB" sz="1200" dirty="0">
                <a:latin typeface="Poppins Light" panose="00000400000000000000" pitchFamily="2" charset="0"/>
                <a:cs typeface="Poppins Light" panose="00000400000000000000" pitchFamily="2" charset="0"/>
              </a:rPr>
              <a:t>These are important issues and Mark is confident that there will be more issues to come, and is committed to tackling these with a fresh perspective and to work with the college and staff to make NCL a better place for all students. </a:t>
            </a:r>
            <a:br>
              <a:rPr lang="en-GB" sz="1200" dirty="0">
                <a:latin typeface="Poppins Light" panose="00000400000000000000" pitchFamily="2" charset="0"/>
                <a:cs typeface="Poppins Light" panose="00000400000000000000" pitchFamily="2" charset="0"/>
              </a:rPr>
            </a:br>
            <a:endParaRPr lang="en-GB" sz="1200" dirty="0">
              <a:solidFill>
                <a:srgbClr val="C00000"/>
              </a:solidFill>
              <a:latin typeface="Poppins Light" panose="00000400000000000000" pitchFamily="2" charset="0"/>
              <a:cs typeface="Poppins Light" panose="00000400000000000000" pitchFamily="2" charset="0"/>
            </a:endParaRPr>
          </a:p>
          <a:p>
            <a:pPr algn="l"/>
            <a:r>
              <a:rPr lang="en-GB" sz="1200" dirty="0">
                <a:solidFill>
                  <a:srgbClr val="C00000"/>
                </a:solidFill>
                <a:latin typeface="Poppins Light" panose="00000400000000000000" pitchFamily="2" charset="0"/>
                <a:cs typeface="Poppins Light" panose="00000400000000000000" pitchFamily="2" charset="0"/>
                <a:hlinkClick r:id="rId2">
                  <a:extLst>
                    <a:ext uri="{A12FA001-AC4F-418D-AE19-62706E023703}">
                      <ahyp:hlinkClr xmlns:ahyp="http://schemas.microsoft.com/office/drawing/2018/hyperlinkcolor" val="tx"/>
                    </a:ext>
                  </a:extLst>
                </a:hlinkClick>
              </a:rPr>
              <a:t>Read Marks full manifesto</a:t>
            </a:r>
            <a:endParaRPr lang="en-GB" sz="1200" dirty="0">
              <a:solidFill>
                <a:srgbClr val="C00000"/>
              </a:solidFill>
              <a:latin typeface="Poppins Light" panose="00000400000000000000" pitchFamily="2" charset="0"/>
              <a:cs typeface="Poppins Light" panose="00000400000000000000" pitchFamily="2" charset="0"/>
            </a:endParaRPr>
          </a:p>
        </p:txBody>
      </p:sp>
      <p:sp>
        <p:nvSpPr>
          <p:cNvPr id="3" name="object 3"/>
          <p:cNvSpPr/>
          <p:nvPr/>
        </p:nvSpPr>
        <p:spPr>
          <a:xfrm>
            <a:off x="465455" y="6494030"/>
            <a:ext cx="53975" cy="82550"/>
          </a:xfrm>
          <a:custGeom>
            <a:avLst/>
            <a:gdLst/>
            <a:ahLst/>
            <a:cxnLst/>
            <a:rect l="l" t="t" r="r" b="b"/>
            <a:pathLst>
              <a:path w="53975" h="82550">
                <a:moveTo>
                  <a:pt x="31699" y="0"/>
                </a:moveTo>
                <a:lnTo>
                  <a:pt x="23469" y="0"/>
                </a:lnTo>
                <a:lnTo>
                  <a:pt x="19786" y="533"/>
                </a:lnTo>
                <a:lnTo>
                  <a:pt x="2781" y="17335"/>
                </a:lnTo>
                <a:lnTo>
                  <a:pt x="2836" y="22707"/>
                </a:lnTo>
                <a:lnTo>
                  <a:pt x="18160" y="40335"/>
                </a:lnTo>
                <a:lnTo>
                  <a:pt x="15316" y="41732"/>
                </a:lnTo>
                <a:lnTo>
                  <a:pt x="0" y="65620"/>
                </a:lnTo>
                <a:lnTo>
                  <a:pt x="596" y="68440"/>
                </a:lnTo>
                <a:lnTo>
                  <a:pt x="22186" y="82270"/>
                </a:lnTo>
                <a:lnTo>
                  <a:pt x="30708" y="82270"/>
                </a:lnTo>
                <a:lnTo>
                  <a:pt x="49609" y="74002"/>
                </a:lnTo>
                <a:lnTo>
                  <a:pt x="21678" y="74002"/>
                </a:lnTo>
                <a:lnTo>
                  <a:pt x="17573" y="72897"/>
                </a:lnTo>
                <a:lnTo>
                  <a:pt x="12115" y="68541"/>
                </a:lnTo>
                <a:lnTo>
                  <a:pt x="10817" y="65620"/>
                </a:lnTo>
                <a:lnTo>
                  <a:pt x="10744" y="59651"/>
                </a:lnTo>
                <a:lnTo>
                  <a:pt x="11061" y="57988"/>
                </a:lnTo>
                <a:lnTo>
                  <a:pt x="26187" y="44411"/>
                </a:lnTo>
                <a:lnTo>
                  <a:pt x="44488" y="44411"/>
                </a:lnTo>
                <a:lnTo>
                  <a:pt x="41097" y="42151"/>
                </a:lnTo>
                <a:lnTo>
                  <a:pt x="38493" y="40665"/>
                </a:lnTo>
                <a:lnTo>
                  <a:pt x="35572" y="39230"/>
                </a:lnTo>
                <a:lnTo>
                  <a:pt x="38049" y="37909"/>
                </a:lnTo>
                <a:lnTo>
                  <a:pt x="40233" y="36499"/>
                </a:lnTo>
                <a:lnTo>
                  <a:pt x="41803" y="35267"/>
                </a:lnTo>
                <a:lnTo>
                  <a:pt x="27609" y="35267"/>
                </a:lnTo>
                <a:lnTo>
                  <a:pt x="25133" y="33997"/>
                </a:lnTo>
                <a:lnTo>
                  <a:pt x="13335" y="21183"/>
                </a:lnTo>
                <a:lnTo>
                  <a:pt x="13366" y="16001"/>
                </a:lnTo>
                <a:lnTo>
                  <a:pt x="14478" y="13322"/>
                </a:lnTo>
                <a:lnTo>
                  <a:pt x="19050" y="9283"/>
                </a:lnTo>
                <a:lnTo>
                  <a:pt x="22415" y="8280"/>
                </a:lnTo>
                <a:lnTo>
                  <a:pt x="48196" y="8280"/>
                </a:lnTo>
                <a:lnTo>
                  <a:pt x="47332" y="7073"/>
                </a:lnTo>
                <a:lnTo>
                  <a:pt x="43510" y="3746"/>
                </a:lnTo>
                <a:lnTo>
                  <a:pt x="41084" y="2425"/>
                </a:lnTo>
                <a:lnTo>
                  <a:pt x="35191" y="482"/>
                </a:lnTo>
                <a:lnTo>
                  <a:pt x="31699" y="0"/>
                </a:lnTo>
                <a:close/>
              </a:path>
              <a:path w="53975" h="82550">
                <a:moveTo>
                  <a:pt x="44488" y="44411"/>
                </a:moveTo>
                <a:lnTo>
                  <a:pt x="26187" y="44411"/>
                </a:lnTo>
                <a:lnTo>
                  <a:pt x="28981" y="45770"/>
                </a:lnTo>
                <a:lnTo>
                  <a:pt x="31445" y="47078"/>
                </a:lnTo>
                <a:lnTo>
                  <a:pt x="43071" y="59651"/>
                </a:lnTo>
                <a:lnTo>
                  <a:pt x="43046" y="65620"/>
                </a:lnTo>
                <a:lnTo>
                  <a:pt x="41780" y="68440"/>
                </a:lnTo>
                <a:lnTo>
                  <a:pt x="36360" y="72897"/>
                </a:lnTo>
                <a:lnTo>
                  <a:pt x="32385" y="74002"/>
                </a:lnTo>
                <a:lnTo>
                  <a:pt x="49609" y="74002"/>
                </a:lnTo>
                <a:lnTo>
                  <a:pt x="50761" y="72529"/>
                </a:lnTo>
                <a:lnTo>
                  <a:pt x="53238" y="67132"/>
                </a:lnTo>
                <a:lnTo>
                  <a:pt x="53860" y="64058"/>
                </a:lnTo>
                <a:lnTo>
                  <a:pt x="53745" y="57632"/>
                </a:lnTo>
                <a:lnTo>
                  <a:pt x="45669" y="45199"/>
                </a:lnTo>
                <a:lnTo>
                  <a:pt x="44488" y="44411"/>
                </a:lnTo>
                <a:close/>
              </a:path>
              <a:path w="53975" h="82550">
                <a:moveTo>
                  <a:pt x="48196" y="8280"/>
                </a:moveTo>
                <a:lnTo>
                  <a:pt x="29044" y="8280"/>
                </a:lnTo>
                <a:lnTo>
                  <a:pt x="30988" y="8534"/>
                </a:lnTo>
                <a:lnTo>
                  <a:pt x="34404" y="9563"/>
                </a:lnTo>
                <a:lnTo>
                  <a:pt x="40513" y="22707"/>
                </a:lnTo>
                <a:lnTo>
                  <a:pt x="39408" y="25577"/>
                </a:lnTo>
                <a:lnTo>
                  <a:pt x="34950" y="30759"/>
                </a:lnTo>
                <a:lnTo>
                  <a:pt x="31762" y="33134"/>
                </a:lnTo>
                <a:lnTo>
                  <a:pt x="27609" y="35267"/>
                </a:lnTo>
                <a:lnTo>
                  <a:pt x="41803" y="35267"/>
                </a:lnTo>
                <a:lnTo>
                  <a:pt x="51015" y="16001"/>
                </a:lnTo>
                <a:lnTo>
                  <a:pt x="50558" y="13576"/>
                </a:lnTo>
                <a:lnTo>
                  <a:pt x="48742" y="9042"/>
                </a:lnTo>
                <a:lnTo>
                  <a:pt x="48196" y="8280"/>
                </a:lnTo>
                <a:close/>
              </a:path>
            </a:pathLst>
          </a:custGeom>
          <a:solidFill>
            <a:srgbClr val="1F1F1F">
              <a:alpha val="70195"/>
            </a:srgbClr>
          </a:solidFill>
        </p:spPr>
        <p:txBody>
          <a:bodyPr wrap="square" lIns="0" tIns="0" rIns="0" bIns="0" rtlCol="0"/>
          <a:lstStyle/>
          <a:p>
            <a:endParaRPr/>
          </a:p>
        </p:txBody>
      </p:sp>
      <p:sp>
        <p:nvSpPr>
          <p:cNvPr id="13" name="object 7">
            <a:extLst>
              <a:ext uri="{FF2B5EF4-FFF2-40B4-BE49-F238E27FC236}">
                <a16:creationId xmlns:a16="http://schemas.microsoft.com/office/drawing/2014/main" id="{C9915739-4C58-4FA3-A827-FE63B72D166B}"/>
              </a:ext>
            </a:extLst>
          </p:cNvPr>
          <p:cNvSpPr txBox="1">
            <a:spLocks noGrp="1"/>
          </p:cNvSpPr>
          <p:nvPr>
            <p:ph type="title"/>
          </p:nvPr>
        </p:nvSpPr>
        <p:spPr>
          <a:xfrm>
            <a:off x="1143000" y="1083970"/>
            <a:ext cx="4191000" cy="1858842"/>
          </a:xfrm>
          <a:prstGeom prst="rect">
            <a:avLst/>
          </a:prstGeom>
        </p:spPr>
        <p:txBody>
          <a:bodyPr vert="horz" wrap="square" lIns="0" tIns="12065" rIns="0" bIns="0" rtlCol="0">
            <a:spAutoFit/>
          </a:bodyPr>
          <a:lstStyle/>
          <a:p>
            <a:pPr marL="12700">
              <a:lnSpc>
                <a:spcPct val="100000"/>
              </a:lnSpc>
              <a:spcBef>
                <a:spcPts val="95"/>
              </a:spcBef>
            </a:pPr>
            <a:r>
              <a:rPr lang="en-GB" spc="-155" dirty="0">
                <a:solidFill>
                  <a:schemeClr val="tx1"/>
                </a:solidFill>
              </a:rPr>
              <a:t>Mark Frame</a:t>
            </a:r>
            <a:br>
              <a:rPr lang="en-GB" b="0" spc="-155" dirty="0">
                <a:solidFill>
                  <a:schemeClr val="tx1"/>
                </a:solidFill>
              </a:rPr>
            </a:br>
            <a:r>
              <a:rPr lang="en-GB" b="0" spc="-155" dirty="0">
                <a:solidFill>
                  <a:schemeClr val="tx1"/>
                </a:solidFill>
              </a:rPr>
              <a:t>NCLSA Student President</a:t>
            </a:r>
            <a:r>
              <a:rPr lang="en-GB" spc="-155" dirty="0">
                <a:solidFill>
                  <a:schemeClr val="tx1"/>
                </a:solidFill>
              </a:rPr>
              <a:t>.</a:t>
            </a:r>
            <a:endParaRPr spc="-65" dirty="0">
              <a:solidFill>
                <a:schemeClr val="tx1"/>
              </a:solidFill>
            </a:endParaRPr>
          </a:p>
        </p:txBody>
      </p:sp>
    </p:spTree>
    <p:extLst>
      <p:ext uri="{BB962C8B-B14F-4D97-AF65-F5344CB8AC3E}">
        <p14:creationId xmlns:p14="http://schemas.microsoft.com/office/powerpoint/2010/main" val="734081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3A8A5AE-0F41-4A3E-BE40-582E978307AD}"/>
              </a:ext>
            </a:extLst>
          </p:cNvPr>
          <p:cNvSpPr/>
          <p:nvPr/>
        </p:nvSpPr>
        <p:spPr>
          <a:xfrm>
            <a:off x="-27317"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4" name="Picture Placeholder 23">
            <a:extLst>
              <a:ext uri="{FF2B5EF4-FFF2-40B4-BE49-F238E27FC236}">
                <a16:creationId xmlns:a16="http://schemas.microsoft.com/office/drawing/2014/main" id="{A34B9FF5-A7C6-47EA-B0B9-D1A55F5C93A8}"/>
              </a:ext>
            </a:extLst>
          </p:cNvPr>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rcRect l="515" r="515"/>
          <a:stretch>
            <a:fillRect/>
          </a:stretch>
        </p:blipFill>
        <p:spPr>
          <a:xfrm>
            <a:off x="6553199" y="0"/>
            <a:ext cx="5673969" cy="5697538"/>
          </a:xfrm>
        </p:spPr>
      </p:pic>
      <p:sp>
        <p:nvSpPr>
          <p:cNvPr id="3" name="Title 2"/>
          <p:cNvSpPr>
            <a:spLocks noGrp="1"/>
          </p:cNvSpPr>
          <p:nvPr>
            <p:ph type="title"/>
          </p:nvPr>
        </p:nvSpPr>
        <p:spPr>
          <a:xfrm>
            <a:off x="639076" y="2502694"/>
            <a:ext cx="6172198" cy="1231106"/>
          </a:xfrm>
        </p:spPr>
        <p:txBody>
          <a:bodyPr/>
          <a:lstStyle/>
          <a:p>
            <a:r>
              <a:rPr lang="en-US" b="0" dirty="0">
                <a:solidFill>
                  <a:schemeClr val="tx1"/>
                </a:solidFill>
              </a:rPr>
              <a:t>Developing a </a:t>
            </a:r>
            <a:br>
              <a:rPr lang="en-US" b="0" dirty="0">
                <a:solidFill>
                  <a:schemeClr val="tx1"/>
                </a:solidFill>
              </a:rPr>
            </a:br>
            <a:r>
              <a:rPr lang="en-US" dirty="0">
                <a:solidFill>
                  <a:schemeClr val="tx1"/>
                </a:solidFill>
              </a:rPr>
              <a:t>strong effective SA!</a:t>
            </a:r>
          </a:p>
        </p:txBody>
      </p:sp>
      <p:sp>
        <p:nvSpPr>
          <p:cNvPr id="8" name="TextBox 7"/>
          <p:cNvSpPr txBox="1"/>
          <p:nvPr/>
        </p:nvSpPr>
        <p:spPr>
          <a:xfrm>
            <a:off x="1866900" y="4150707"/>
            <a:ext cx="4152900" cy="1810752"/>
          </a:xfrm>
          <a:prstGeom prst="rect">
            <a:avLst/>
          </a:prstGeom>
          <a:noFill/>
        </p:spPr>
        <p:txBody>
          <a:bodyPr wrap="square" lIns="0" rIns="0" rtlCol="0">
            <a:spAutoFit/>
          </a:bodyPr>
          <a:lstStyle/>
          <a:p>
            <a:pPr marL="12700" marR="93980">
              <a:lnSpc>
                <a:spcPct val="100000"/>
              </a:lnSpc>
              <a:spcBef>
                <a:spcPts val="2970"/>
              </a:spcBef>
            </a:pPr>
            <a:r>
              <a:rPr lang="en-GB" sz="1000" spc="-10" dirty="0">
                <a:solidFill>
                  <a:srgbClr val="1F1F1F"/>
                </a:solidFill>
                <a:latin typeface="Poppins Light"/>
                <a:cs typeface="Poppins Light"/>
              </a:rPr>
              <a:t>The NCLSA </a:t>
            </a:r>
            <a:r>
              <a:rPr lang="en-GB" sz="1000" b="0" dirty="0">
                <a:solidFill>
                  <a:srgbClr val="1F1F1F"/>
                </a:solidFill>
                <a:latin typeface="Poppins Light"/>
                <a:cs typeface="Poppins Light"/>
              </a:rPr>
              <a:t>will</a:t>
            </a:r>
            <a:r>
              <a:rPr lang="en-GB" sz="1000" b="0" spc="-15" dirty="0">
                <a:solidFill>
                  <a:srgbClr val="1F1F1F"/>
                </a:solidFill>
                <a:latin typeface="Poppins Light"/>
                <a:cs typeface="Poppins Light"/>
              </a:rPr>
              <a:t> </a:t>
            </a:r>
            <a:r>
              <a:rPr lang="en-GB" sz="1000" b="0" dirty="0">
                <a:solidFill>
                  <a:srgbClr val="1F1F1F"/>
                </a:solidFill>
                <a:latin typeface="Poppins Light"/>
                <a:cs typeface="Poppins Light"/>
              </a:rPr>
              <a:t>continue</a:t>
            </a:r>
            <a:r>
              <a:rPr lang="en-GB" sz="1000" b="0" spc="20" dirty="0">
                <a:solidFill>
                  <a:srgbClr val="1F1F1F"/>
                </a:solidFill>
                <a:latin typeface="Poppins Light"/>
                <a:cs typeface="Poppins Light"/>
              </a:rPr>
              <a:t> </a:t>
            </a:r>
            <a:r>
              <a:rPr lang="en-GB" sz="1000" b="0" dirty="0">
                <a:solidFill>
                  <a:srgbClr val="1F1F1F"/>
                </a:solidFill>
                <a:latin typeface="Poppins Light"/>
                <a:cs typeface="Poppins Light"/>
              </a:rPr>
              <a:t>to</a:t>
            </a:r>
            <a:r>
              <a:rPr lang="en-GB" sz="1000" b="0" spc="-15" dirty="0">
                <a:solidFill>
                  <a:srgbClr val="1F1F1F"/>
                </a:solidFill>
                <a:latin typeface="Poppins Light"/>
                <a:cs typeface="Poppins Light"/>
              </a:rPr>
              <a:t> </a:t>
            </a:r>
            <a:r>
              <a:rPr lang="en-GB" sz="1000" b="0" spc="-10" dirty="0">
                <a:solidFill>
                  <a:srgbClr val="1F1F1F"/>
                </a:solidFill>
                <a:latin typeface="Poppins Light"/>
                <a:cs typeface="Poppins Light"/>
              </a:rPr>
              <a:t>focus </a:t>
            </a:r>
            <a:r>
              <a:rPr lang="en-GB" sz="1000" b="0" dirty="0">
                <a:solidFill>
                  <a:srgbClr val="1F1F1F"/>
                </a:solidFill>
                <a:latin typeface="Poppins Light"/>
                <a:cs typeface="Poppins Light"/>
              </a:rPr>
              <a:t>on</a:t>
            </a:r>
            <a:r>
              <a:rPr lang="en-GB" sz="1000" b="0" spc="-15" dirty="0">
                <a:solidFill>
                  <a:srgbClr val="1F1F1F"/>
                </a:solidFill>
                <a:latin typeface="Poppins Light"/>
                <a:cs typeface="Poppins Light"/>
              </a:rPr>
              <a:t> </a:t>
            </a:r>
            <a:r>
              <a:rPr lang="en-GB" sz="1000" b="0" dirty="0">
                <a:solidFill>
                  <a:srgbClr val="1F1F1F"/>
                </a:solidFill>
                <a:latin typeface="Poppins Light"/>
                <a:cs typeface="Poppins Light"/>
              </a:rPr>
              <a:t>developing</a:t>
            </a:r>
            <a:r>
              <a:rPr lang="en-GB" sz="1000" b="0" spc="10" dirty="0">
                <a:solidFill>
                  <a:srgbClr val="1F1F1F"/>
                </a:solidFill>
                <a:latin typeface="Poppins Light"/>
                <a:cs typeface="Poppins Light"/>
              </a:rPr>
              <a:t> </a:t>
            </a:r>
            <a:r>
              <a:rPr lang="en-GB" sz="1000" b="0" dirty="0">
                <a:solidFill>
                  <a:srgbClr val="1F1F1F"/>
                </a:solidFill>
                <a:latin typeface="Poppins Light"/>
                <a:cs typeface="Poppins Light"/>
              </a:rPr>
              <a:t>the</a:t>
            </a:r>
            <a:r>
              <a:rPr lang="en-GB" sz="1000" b="0" spc="-5" dirty="0">
                <a:solidFill>
                  <a:srgbClr val="1F1F1F"/>
                </a:solidFill>
                <a:latin typeface="Poppins Light"/>
                <a:cs typeface="Poppins Light"/>
              </a:rPr>
              <a:t> </a:t>
            </a:r>
            <a:r>
              <a:rPr lang="en-GB" sz="1000" b="0" dirty="0">
                <a:solidFill>
                  <a:srgbClr val="1F1F1F"/>
                </a:solidFill>
                <a:latin typeface="Poppins Light"/>
                <a:cs typeface="Poppins Light"/>
              </a:rPr>
              <a:t>association around</a:t>
            </a:r>
            <a:r>
              <a:rPr lang="en-GB" sz="1000" b="0" spc="15" dirty="0">
                <a:solidFill>
                  <a:srgbClr val="1F1F1F"/>
                </a:solidFill>
                <a:latin typeface="Poppins Light"/>
                <a:cs typeface="Poppins Light"/>
              </a:rPr>
              <a:t> </a:t>
            </a:r>
            <a:r>
              <a:rPr lang="en-GB" sz="1000" b="0" spc="-25" dirty="0">
                <a:solidFill>
                  <a:srgbClr val="1F1F1F"/>
                </a:solidFill>
                <a:latin typeface="Poppins Light"/>
                <a:cs typeface="Poppins Light"/>
              </a:rPr>
              <a:t>the </a:t>
            </a:r>
            <a:r>
              <a:rPr lang="en-GB" sz="1000" b="0" dirty="0">
                <a:solidFill>
                  <a:srgbClr val="1F1F1F"/>
                </a:solidFill>
                <a:latin typeface="Poppins Light"/>
                <a:cs typeface="Poppins Light"/>
              </a:rPr>
              <a:t>‘Framework</a:t>
            </a:r>
            <a:r>
              <a:rPr lang="en-GB" sz="1000" b="0" spc="-5" dirty="0">
                <a:solidFill>
                  <a:srgbClr val="1F1F1F"/>
                </a:solidFill>
                <a:latin typeface="Poppins Light"/>
                <a:cs typeface="Poppins Light"/>
              </a:rPr>
              <a:t> </a:t>
            </a:r>
            <a:r>
              <a:rPr lang="en-GB" sz="1000" b="0" dirty="0">
                <a:solidFill>
                  <a:srgbClr val="1F1F1F"/>
                </a:solidFill>
                <a:latin typeface="Poppins Light"/>
                <a:cs typeface="Poppins Light"/>
              </a:rPr>
              <a:t>for</a:t>
            </a:r>
            <a:r>
              <a:rPr lang="en-GB" sz="1000" b="0" spc="-15" dirty="0">
                <a:solidFill>
                  <a:srgbClr val="1F1F1F"/>
                </a:solidFill>
                <a:latin typeface="Poppins Light"/>
                <a:cs typeface="Poppins Light"/>
              </a:rPr>
              <a:t> </a:t>
            </a:r>
            <a:r>
              <a:rPr lang="en-GB" sz="1000" b="0" dirty="0">
                <a:solidFill>
                  <a:srgbClr val="1F1F1F"/>
                </a:solidFill>
                <a:latin typeface="Poppins Light"/>
                <a:cs typeface="Poppins Light"/>
              </a:rPr>
              <a:t>the</a:t>
            </a:r>
            <a:r>
              <a:rPr lang="en-GB" sz="1000" b="0" spc="-5" dirty="0">
                <a:solidFill>
                  <a:srgbClr val="1F1F1F"/>
                </a:solidFill>
                <a:latin typeface="Poppins Light"/>
                <a:cs typeface="Poppins Light"/>
              </a:rPr>
              <a:t> </a:t>
            </a:r>
            <a:r>
              <a:rPr lang="en-GB" sz="1000" b="0" dirty="0">
                <a:solidFill>
                  <a:srgbClr val="1F1F1F"/>
                </a:solidFill>
                <a:latin typeface="Poppins Light"/>
                <a:cs typeface="Poppins Light"/>
              </a:rPr>
              <a:t>Development</a:t>
            </a:r>
            <a:r>
              <a:rPr lang="en-GB" sz="1000" b="0" spc="10" dirty="0">
                <a:solidFill>
                  <a:srgbClr val="1F1F1F"/>
                </a:solidFill>
                <a:latin typeface="Poppins Light"/>
                <a:cs typeface="Poppins Light"/>
              </a:rPr>
              <a:t> </a:t>
            </a:r>
            <a:r>
              <a:rPr lang="en-GB" sz="1000" b="0" dirty="0">
                <a:solidFill>
                  <a:srgbClr val="1F1F1F"/>
                </a:solidFill>
                <a:latin typeface="Poppins Light"/>
                <a:cs typeface="Poppins Light"/>
              </a:rPr>
              <a:t>of</a:t>
            </a:r>
            <a:r>
              <a:rPr lang="en-GB" sz="1000" b="0" spc="-10" dirty="0">
                <a:solidFill>
                  <a:srgbClr val="1F1F1F"/>
                </a:solidFill>
                <a:latin typeface="Poppins Light"/>
                <a:cs typeface="Poppins Light"/>
              </a:rPr>
              <a:t> </a:t>
            </a:r>
            <a:r>
              <a:rPr lang="en-GB" sz="1000" b="0" dirty="0">
                <a:solidFill>
                  <a:srgbClr val="1F1F1F"/>
                </a:solidFill>
                <a:latin typeface="Poppins Light"/>
                <a:cs typeface="Poppins Light"/>
              </a:rPr>
              <a:t>Strong</a:t>
            </a:r>
            <a:r>
              <a:rPr lang="en-GB" sz="1000" b="0" spc="5" dirty="0">
                <a:solidFill>
                  <a:srgbClr val="1F1F1F"/>
                </a:solidFill>
                <a:latin typeface="Poppins Light"/>
                <a:cs typeface="Poppins Light"/>
              </a:rPr>
              <a:t> </a:t>
            </a:r>
            <a:r>
              <a:rPr lang="en-GB" sz="1000" b="0" spc="-25" dirty="0">
                <a:solidFill>
                  <a:srgbClr val="1F1F1F"/>
                </a:solidFill>
                <a:latin typeface="Poppins Light"/>
                <a:cs typeface="Poppins Light"/>
              </a:rPr>
              <a:t>and </a:t>
            </a:r>
            <a:r>
              <a:rPr lang="en-GB" sz="1000" b="0" dirty="0">
                <a:solidFill>
                  <a:srgbClr val="1F1F1F"/>
                </a:solidFill>
                <a:latin typeface="Poppins Light"/>
                <a:cs typeface="Poppins Light"/>
              </a:rPr>
              <a:t>Effective</a:t>
            </a:r>
            <a:r>
              <a:rPr lang="en-GB" sz="1000" b="0" spc="-25" dirty="0">
                <a:solidFill>
                  <a:srgbClr val="1F1F1F"/>
                </a:solidFill>
                <a:latin typeface="Poppins Light"/>
                <a:cs typeface="Poppins Light"/>
              </a:rPr>
              <a:t> </a:t>
            </a:r>
            <a:r>
              <a:rPr lang="en-GB" sz="1000" b="0" dirty="0">
                <a:solidFill>
                  <a:srgbClr val="1F1F1F"/>
                </a:solidFill>
                <a:latin typeface="Poppins Light"/>
                <a:cs typeface="Poppins Light"/>
              </a:rPr>
              <a:t>College</a:t>
            </a:r>
            <a:r>
              <a:rPr lang="en-GB" sz="1000" b="0" spc="-10" dirty="0">
                <a:solidFill>
                  <a:srgbClr val="1F1F1F"/>
                </a:solidFill>
                <a:latin typeface="Poppins Light"/>
                <a:cs typeface="Poppins Light"/>
              </a:rPr>
              <a:t> </a:t>
            </a:r>
            <a:r>
              <a:rPr lang="en-GB" sz="1000" b="0" dirty="0">
                <a:solidFill>
                  <a:srgbClr val="1F1F1F"/>
                </a:solidFill>
                <a:latin typeface="Poppins Light"/>
                <a:cs typeface="Poppins Light"/>
              </a:rPr>
              <a:t>Students’</a:t>
            </a:r>
            <a:r>
              <a:rPr lang="en-GB" sz="1000" b="0" spc="-10" dirty="0">
                <a:solidFill>
                  <a:srgbClr val="1F1F1F"/>
                </a:solidFill>
                <a:latin typeface="Poppins Light"/>
                <a:cs typeface="Poppins Light"/>
              </a:rPr>
              <a:t> </a:t>
            </a:r>
            <a:r>
              <a:rPr lang="en-GB" sz="1000" b="0" dirty="0">
                <a:solidFill>
                  <a:srgbClr val="1F1F1F"/>
                </a:solidFill>
                <a:latin typeface="Poppins Light"/>
                <a:cs typeface="Poppins Light"/>
              </a:rPr>
              <a:t>Association.</a:t>
            </a:r>
            <a:r>
              <a:rPr lang="en-GB" sz="1000" b="0" spc="5" dirty="0">
                <a:solidFill>
                  <a:srgbClr val="1F1F1F"/>
                </a:solidFill>
                <a:latin typeface="Poppins Light"/>
                <a:cs typeface="Poppins Light"/>
              </a:rPr>
              <a:t> </a:t>
            </a:r>
            <a:r>
              <a:rPr lang="en-GB" sz="1000" b="0" spc="-20" dirty="0">
                <a:solidFill>
                  <a:srgbClr val="1F1F1F"/>
                </a:solidFill>
                <a:latin typeface="Poppins Light"/>
                <a:cs typeface="Poppins Light"/>
              </a:rPr>
              <a:t>This </a:t>
            </a:r>
            <a:r>
              <a:rPr lang="en-GB" sz="1000" b="0" dirty="0">
                <a:solidFill>
                  <a:srgbClr val="1F1F1F"/>
                </a:solidFill>
                <a:latin typeface="Poppins Light"/>
                <a:cs typeface="Poppins Light"/>
              </a:rPr>
              <a:t>framework,</a:t>
            </a:r>
            <a:r>
              <a:rPr lang="en-GB" sz="1000" b="0" spc="10" dirty="0">
                <a:solidFill>
                  <a:srgbClr val="1F1F1F"/>
                </a:solidFill>
                <a:latin typeface="Poppins Light"/>
                <a:cs typeface="Poppins Light"/>
              </a:rPr>
              <a:t> </a:t>
            </a:r>
            <a:r>
              <a:rPr lang="en-GB" sz="1000" b="0" dirty="0">
                <a:solidFill>
                  <a:srgbClr val="1F1F1F"/>
                </a:solidFill>
                <a:latin typeface="Poppins Light"/>
                <a:cs typeface="Poppins Light"/>
              </a:rPr>
              <a:t>which</a:t>
            </a:r>
            <a:r>
              <a:rPr lang="en-GB" sz="1000" b="0" spc="5" dirty="0">
                <a:solidFill>
                  <a:srgbClr val="1F1F1F"/>
                </a:solidFill>
                <a:latin typeface="Poppins Light"/>
                <a:cs typeface="Poppins Light"/>
              </a:rPr>
              <a:t> </a:t>
            </a:r>
            <a:r>
              <a:rPr lang="en-GB" sz="1000" b="0" dirty="0">
                <a:solidFill>
                  <a:srgbClr val="1F1F1F"/>
                </a:solidFill>
                <a:latin typeface="Poppins Light"/>
                <a:cs typeface="Poppins Light"/>
              </a:rPr>
              <a:t>has</a:t>
            </a:r>
            <a:r>
              <a:rPr lang="en-GB" sz="1000" b="0" spc="5" dirty="0">
                <a:solidFill>
                  <a:srgbClr val="1F1F1F"/>
                </a:solidFill>
                <a:latin typeface="Poppins Light"/>
                <a:cs typeface="Poppins Light"/>
              </a:rPr>
              <a:t> </a:t>
            </a:r>
            <a:r>
              <a:rPr lang="en-GB" sz="1000" b="0" dirty="0">
                <a:solidFill>
                  <a:srgbClr val="1F1F1F"/>
                </a:solidFill>
                <a:latin typeface="Poppins Light"/>
                <a:cs typeface="Poppins Light"/>
              </a:rPr>
              <a:t>been</a:t>
            </a:r>
            <a:r>
              <a:rPr lang="en-GB" sz="1000" b="0" spc="25" dirty="0">
                <a:solidFill>
                  <a:srgbClr val="1F1F1F"/>
                </a:solidFill>
                <a:latin typeface="Poppins Light"/>
                <a:cs typeface="Poppins Light"/>
              </a:rPr>
              <a:t> </a:t>
            </a:r>
            <a:r>
              <a:rPr lang="en-GB" sz="1000" b="0" spc="-10" dirty="0">
                <a:solidFill>
                  <a:srgbClr val="1F1F1F"/>
                </a:solidFill>
                <a:latin typeface="Poppins Light"/>
                <a:cs typeface="Poppins Light"/>
              </a:rPr>
              <a:t>sector-agreed, </a:t>
            </a:r>
            <a:r>
              <a:rPr lang="en-GB" sz="1000" b="0" dirty="0">
                <a:solidFill>
                  <a:srgbClr val="1F1F1F"/>
                </a:solidFill>
                <a:latin typeface="Poppins Light"/>
                <a:cs typeface="Poppins Light"/>
              </a:rPr>
              <a:t>focuses</a:t>
            </a:r>
            <a:r>
              <a:rPr lang="en-GB" sz="1000" b="0" spc="-5" dirty="0">
                <a:solidFill>
                  <a:srgbClr val="1F1F1F"/>
                </a:solidFill>
                <a:latin typeface="Poppins Light"/>
                <a:cs typeface="Poppins Light"/>
              </a:rPr>
              <a:t> </a:t>
            </a:r>
            <a:r>
              <a:rPr lang="en-GB" sz="1000" b="0" dirty="0">
                <a:solidFill>
                  <a:srgbClr val="1F1F1F"/>
                </a:solidFill>
                <a:latin typeface="Poppins Light"/>
                <a:cs typeface="Poppins Light"/>
              </a:rPr>
              <a:t>on</a:t>
            </a:r>
            <a:r>
              <a:rPr lang="en-GB" sz="1000" b="0" spc="-5" dirty="0">
                <a:solidFill>
                  <a:srgbClr val="1F1F1F"/>
                </a:solidFill>
                <a:latin typeface="Poppins Light"/>
                <a:cs typeface="Poppins Light"/>
              </a:rPr>
              <a:t> </a:t>
            </a:r>
            <a:r>
              <a:rPr lang="en-GB" sz="1000" b="0" dirty="0">
                <a:solidFill>
                  <a:srgbClr val="1F1F1F"/>
                </a:solidFill>
                <a:latin typeface="Poppins Light"/>
                <a:cs typeface="Poppins Light"/>
              </a:rPr>
              <a:t>how</a:t>
            </a:r>
            <a:r>
              <a:rPr lang="en-GB" sz="1000" b="0" spc="-15" dirty="0">
                <a:solidFill>
                  <a:srgbClr val="1F1F1F"/>
                </a:solidFill>
                <a:latin typeface="Poppins Light"/>
                <a:cs typeface="Poppins Light"/>
              </a:rPr>
              <a:t> </a:t>
            </a:r>
            <a:r>
              <a:rPr lang="en-GB" sz="1000" b="0" dirty="0">
                <a:solidFill>
                  <a:srgbClr val="1F1F1F"/>
                </a:solidFill>
                <a:latin typeface="Poppins Light"/>
                <a:cs typeface="Poppins Light"/>
              </a:rPr>
              <a:t>colleges</a:t>
            </a:r>
            <a:r>
              <a:rPr lang="en-GB" sz="1000" b="0" spc="10" dirty="0">
                <a:solidFill>
                  <a:srgbClr val="1F1F1F"/>
                </a:solidFill>
                <a:latin typeface="Poppins Light"/>
                <a:cs typeface="Poppins Light"/>
              </a:rPr>
              <a:t> </a:t>
            </a:r>
            <a:r>
              <a:rPr lang="en-GB" sz="1000" b="0" dirty="0">
                <a:solidFill>
                  <a:srgbClr val="1F1F1F"/>
                </a:solidFill>
                <a:latin typeface="Poppins Light"/>
                <a:cs typeface="Poppins Light"/>
              </a:rPr>
              <a:t>and</a:t>
            </a:r>
            <a:r>
              <a:rPr lang="en-GB" sz="1000" b="0" spc="-5" dirty="0">
                <a:solidFill>
                  <a:srgbClr val="1F1F1F"/>
                </a:solidFill>
                <a:latin typeface="Poppins Light"/>
                <a:cs typeface="Poppins Light"/>
              </a:rPr>
              <a:t> </a:t>
            </a:r>
            <a:r>
              <a:rPr lang="en-GB" sz="1000" spc="-10" dirty="0">
                <a:solidFill>
                  <a:srgbClr val="1F1F1F"/>
                </a:solidFill>
                <a:latin typeface="Poppins Light"/>
                <a:cs typeface="Poppins Light"/>
              </a:rPr>
              <a:t>s</a:t>
            </a:r>
            <a:r>
              <a:rPr lang="en-GB" sz="1000" b="0" spc="-10" dirty="0">
                <a:solidFill>
                  <a:srgbClr val="1F1F1F"/>
                </a:solidFill>
                <a:latin typeface="Poppins Light"/>
                <a:cs typeface="Poppins Light"/>
              </a:rPr>
              <a:t>tudents’ a</a:t>
            </a:r>
            <a:r>
              <a:rPr lang="en-GB" sz="1000" b="0" dirty="0">
                <a:solidFill>
                  <a:srgbClr val="1F1F1F"/>
                </a:solidFill>
                <a:latin typeface="Poppins Light"/>
                <a:cs typeface="Poppins Light"/>
              </a:rPr>
              <a:t>ssociation can</a:t>
            </a:r>
            <a:r>
              <a:rPr lang="en-GB" sz="1000" b="0" spc="-5" dirty="0">
                <a:solidFill>
                  <a:srgbClr val="1F1F1F"/>
                </a:solidFill>
                <a:latin typeface="Poppins Light"/>
                <a:cs typeface="Poppins Light"/>
              </a:rPr>
              <a:t> </a:t>
            </a:r>
            <a:r>
              <a:rPr lang="en-GB" sz="1000" b="0" dirty="0">
                <a:solidFill>
                  <a:srgbClr val="1F1F1F"/>
                </a:solidFill>
                <a:latin typeface="Poppins Light"/>
                <a:cs typeface="Poppins Light"/>
              </a:rPr>
              <a:t>work</a:t>
            </a:r>
            <a:r>
              <a:rPr lang="en-GB" sz="1000" b="0" spc="-10" dirty="0">
                <a:solidFill>
                  <a:srgbClr val="1F1F1F"/>
                </a:solidFill>
                <a:latin typeface="Poppins Light"/>
                <a:cs typeface="Poppins Light"/>
              </a:rPr>
              <a:t> </a:t>
            </a:r>
            <a:r>
              <a:rPr lang="en-GB" sz="1000" b="0" dirty="0">
                <a:solidFill>
                  <a:srgbClr val="1F1F1F"/>
                </a:solidFill>
                <a:latin typeface="Poppins Light"/>
                <a:cs typeface="Poppins Light"/>
              </a:rPr>
              <a:t>in</a:t>
            </a:r>
            <a:r>
              <a:rPr lang="en-GB" sz="1000" b="0" spc="-5" dirty="0">
                <a:solidFill>
                  <a:srgbClr val="1F1F1F"/>
                </a:solidFill>
                <a:latin typeface="Poppins Light"/>
                <a:cs typeface="Poppins Light"/>
              </a:rPr>
              <a:t> </a:t>
            </a:r>
            <a:r>
              <a:rPr lang="en-GB" sz="1000" b="0" dirty="0">
                <a:solidFill>
                  <a:srgbClr val="1F1F1F"/>
                </a:solidFill>
                <a:latin typeface="Poppins Light"/>
                <a:cs typeface="Poppins Light"/>
              </a:rPr>
              <a:t>partnership</a:t>
            </a:r>
            <a:r>
              <a:rPr lang="en-GB" sz="1000" b="0" spc="5" dirty="0">
                <a:solidFill>
                  <a:srgbClr val="1F1F1F"/>
                </a:solidFill>
                <a:latin typeface="Poppins Light"/>
                <a:cs typeface="Poppins Light"/>
              </a:rPr>
              <a:t> </a:t>
            </a:r>
            <a:r>
              <a:rPr lang="en-GB" sz="1000" b="0" spc="-10" dirty="0">
                <a:solidFill>
                  <a:srgbClr val="1F1F1F"/>
                </a:solidFill>
                <a:latin typeface="Poppins Light"/>
                <a:cs typeface="Poppins Light"/>
              </a:rPr>
              <a:t>effectively, </a:t>
            </a:r>
            <a:r>
              <a:rPr lang="en-GB" sz="1000" b="0" dirty="0">
                <a:solidFill>
                  <a:srgbClr val="1F1F1F"/>
                </a:solidFill>
                <a:latin typeface="Poppins Light"/>
                <a:cs typeface="Poppins Light"/>
              </a:rPr>
              <a:t>with</a:t>
            </a:r>
            <a:r>
              <a:rPr lang="en-GB" sz="1000" b="0" spc="-35" dirty="0">
                <a:solidFill>
                  <a:srgbClr val="1F1F1F"/>
                </a:solidFill>
                <a:latin typeface="Poppins Light"/>
                <a:cs typeface="Poppins Light"/>
              </a:rPr>
              <a:t> </a:t>
            </a:r>
            <a:r>
              <a:rPr lang="en-GB" sz="1000" b="0" dirty="0">
                <a:solidFill>
                  <a:srgbClr val="1F1F1F"/>
                </a:solidFill>
                <a:latin typeface="Poppins Light"/>
                <a:cs typeface="Poppins Light"/>
              </a:rPr>
              <a:t>the</a:t>
            </a:r>
            <a:r>
              <a:rPr lang="en-GB" sz="1000" b="0" spc="-5" dirty="0">
                <a:solidFill>
                  <a:srgbClr val="1F1F1F"/>
                </a:solidFill>
                <a:latin typeface="Poppins Light"/>
                <a:cs typeface="Poppins Light"/>
              </a:rPr>
              <a:t> </a:t>
            </a:r>
            <a:r>
              <a:rPr lang="en-GB" sz="1000" b="0" dirty="0">
                <a:solidFill>
                  <a:srgbClr val="1F1F1F"/>
                </a:solidFill>
                <a:latin typeface="Poppins Light"/>
                <a:cs typeface="Poppins Light"/>
              </a:rPr>
              <a:t>support</a:t>
            </a:r>
            <a:r>
              <a:rPr lang="en-GB" sz="1000" b="0" spc="-10" dirty="0">
                <a:solidFill>
                  <a:srgbClr val="1F1F1F"/>
                </a:solidFill>
                <a:latin typeface="Poppins Light"/>
                <a:cs typeface="Poppins Light"/>
              </a:rPr>
              <a:t> </a:t>
            </a:r>
            <a:r>
              <a:rPr lang="en-GB" sz="1000" b="0" dirty="0">
                <a:solidFill>
                  <a:srgbClr val="1F1F1F"/>
                </a:solidFill>
                <a:latin typeface="Poppins Light"/>
                <a:cs typeface="Poppins Light"/>
              </a:rPr>
              <a:t>of</a:t>
            </a:r>
            <a:r>
              <a:rPr lang="en-GB" sz="1000" b="0" spc="-10" dirty="0">
                <a:solidFill>
                  <a:srgbClr val="1F1F1F"/>
                </a:solidFill>
                <a:latin typeface="Poppins Light"/>
                <a:cs typeface="Poppins Light"/>
              </a:rPr>
              <a:t> </a:t>
            </a:r>
            <a:r>
              <a:rPr lang="en-GB" sz="1000" b="0" dirty="0">
                <a:solidFill>
                  <a:srgbClr val="1F1F1F"/>
                </a:solidFill>
                <a:latin typeface="Poppins Light"/>
                <a:cs typeface="Poppins Light"/>
              </a:rPr>
              <a:t>sector agencies and</a:t>
            </a:r>
            <a:r>
              <a:rPr lang="en-GB" sz="1000" b="0" spc="-5" dirty="0">
                <a:solidFill>
                  <a:srgbClr val="1F1F1F"/>
                </a:solidFill>
                <a:latin typeface="Poppins Light"/>
                <a:cs typeface="Poppins Light"/>
              </a:rPr>
              <a:t> </a:t>
            </a:r>
            <a:r>
              <a:rPr lang="en-GB" sz="1000" b="0" dirty="0">
                <a:solidFill>
                  <a:srgbClr val="1F1F1F"/>
                </a:solidFill>
                <a:latin typeface="Poppins Light"/>
                <a:cs typeface="Poppins Light"/>
              </a:rPr>
              <a:t>the</a:t>
            </a:r>
            <a:r>
              <a:rPr lang="en-GB" sz="1000" b="0" spc="-5" dirty="0">
                <a:solidFill>
                  <a:srgbClr val="1F1F1F"/>
                </a:solidFill>
                <a:latin typeface="Poppins Light"/>
                <a:cs typeface="Poppins Light"/>
              </a:rPr>
              <a:t> </a:t>
            </a:r>
            <a:r>
              <a:rPr lang="en-GB" sz="1000" b="0" spc="-25" dirty="0">
                <a:solidFill>
                  <a:srgbClr val="1F1F1F"/>
                </a:solidFill>
                <a:latin typeface="Poppins Light"/>
                <a:cs typeface="Poppins Light"/>
              </a:rPr>
              <a:t>NUS </a:t>
            </a:r>
            <a:r>
              <a:rPr lang="en-GB" sz="1000" b="0" spc="-10" dirty="0">
                <a:solidFill>
                  <a:srgbClr val="1F1F1F"/>
                </a:solidFill>
                <a:latin typeface="Poppins Light"/>
                <a:cs typeface="Poppins Light"/>
              </a:rPr>
              <a:t>charity.</a:t>
            </a:r>
            <a:endParaRPr lang="en-GB" sz="1000" dirty="0">
              <a:latin typeface="Poppins Light"/>
              <a:cs typeface="Poppins Light"/>
            </a:endParaRPr>
          </a:p>
          <a:p>
            <a:pPr marL="12700" marR="5080">
              <a:lnSpc>
                <a:spcPct val="100000"/>
              </a:lnSpc>
              <a:spcBef>
                <a:spcPts val="1440"/>
              </a:spcBef>
            </a:pPr>
            <a:r>
              <a:rPr lang="en-GB" sz="1000" b="0" dirty="0">
                <a:solidFill>
                  <a:srgbClr val="1F1F1F"/>
                </a:solidFill>
                <a:latin typeface="Poppins Light"/>
                <a:cs typeface="Poppins Light"/>
              </a:rPr>
              <a:t>The</a:t>
            </a:r>
            <a:r>
              <a:rPr lang="en-GB" sz="1000" b="0" spc="-10" dirty="0">
                <a:solidFill>
                  <a:srgbClr val="1F1F1F"/>
                </a:solidFill>
                <a:latin typeface="Poppins Light"/>
                <a:cs typeface="Poppins Light"/>
              </a:rPr>
              <a:t> </a:t>
            </a:r>
            <a:r>
              <a:rPr lang="en-GB" sz="1000" b="0" dirty="0">
                <a:solidFill>
                  <a:srgbClr val="1F1F1F"/>
                </a:solidFill>
                <a:latin typeface="Poppins Light"/>
                <a:cs typeface="Poppins Light"/>
              </a:rPr>
              <a:t>framework</a:t>
            </a:r>
            <a:r>
              <a:rPr lang="en-GB" sz="1000" b="0" spc="-5" dirty="0">
                <a:solidFill>
                  <a:srgbClr val="1F1F1F"/>
                </a:solidFill>
                <a:latin typeface="Poppins Light"/>
                <a:cs typeface="Poppins Light"/>
              </a:rPr>
              <a:t> </a:t>
            </a:r>
            <a:r>
              <a:rPr lang="en-GB" sz="1000" b="0" dirty="0">
                <a:solidFill>
                  <a:srgbClr val="1F1F1F"/>
                </a:solidFill>
                <a:latin typeface="Poppins Light"/>
                <a:cs typeface="Poppins Light"/>
              </a:rPr>
              <a:t>sets</a:t>
            </a:r>
            <a:r>
              <a:rPr lang="en-GB" sz="1000" b="0" spc="-20" dirty="0">
                <a:solidFill>
                  <a:srgbClr val="1F1F1F"/>
                </a:solidFill>
                <a:latin typeface="Poppins Light"/>
                <a:cs typeface="Poppins Light"/>
              </a:rPr>
              <a:t> </a:t>
            </a:r>
            <a:r>
              <a:rPr lang="en-GB" sz="1000" b="0" dirty="0">
                <a:solidFill>
                  <a:srgbClr val="1F1F1F"/>
                </a:solidFill>
                <a:latin typeface="Poppins Light"/>
                <a:cs typeface="Poppins Light"/>
              </a:rPr>
              <a:t>out</a:t>
            </a:r>
            <a:r>
              <a:rPr lang="en-GB" sz="1000" spc="-15" dirty="0">
                <a:solidFill>
                  <a:srgbClr val="1F1F1F"/>
                </a:solidFill>
                <a:latin typeface="Poppins Light"/>
                <a:cs typeface="Poppins Light"/>
              </a:rPr>
              <a:t> </a:t>
            </a:r>
            <a:r>
              <a:rPr lang="en-GB" sz="1000" b="0" dirty="0">
                <a:solidFill>
                  <a:srgbClr val="1F1F1F"/>
                </a:solidFill>
                <a:latin typeface="Poppins Light"/>
                <a:cs typeface="Poppins Light"/>
              </a:rPr>
              <a:t>shared</a:t>
            </a:r>
            <a:r>
              <a:rPr lang="en-GB" sz="1000" b="0" spc="-5" dirty="0">
                <a:solidFill>
                  <a:srgbClr val="1F1F1F"/>
                </a:solidFill>
                <a:latin typeface="Poppins Light"/>
                <a:cs typeface="Poppins Light"/>
              </a:rPr>
              <a:t> </a:t>
            </a:r>
            <a:r>
              <a:rPr lang="en-GB" sz="1000" b="0" dirty="0">
                <a:solidFill>
                  <a:srgbClr val="1F1F1F"/>
                </a:solidFill>
                <a:latin typeface="Poppins Light"/>
                <a:cs typeface="Poppins Light"/>
              </a:rPr>
              <a:t>vision</a:t>
            </a:r>
            <a:r>
              <a:rPr lang="en-GB" sz="1000" b="0" spc="-10" dirty="0">
                <a:solidFill>
                  <a:srgbClr val="1F1F1F"/>
                </a:solidFill>
                <a:latin typeface="Poppins Light"/>
                <a:cs typeface="Poppins Light"/>
              </a:rPr>
              <a:t> </a:t>
            </a:r>
            <a:r>
              <a:rPr lang="en-GB" sz="1000" b="0" spc="-25" dirty="0">
                <a:solidFill>
                  <a:srgbClr val="1F1F1F"/>
                </a:solidFill>
                <a:latin typeface="Poppins Light"/>
                <a:cs typeface="Poppins Light"/>
              </a:rPr>
              <a:t>for </a:t>
            </a:r>
            <a:r>
              <a:rPr lang="en-GB" sz="1000" spc="-25" dirty="0">
                <a:solidFill>
                  <a:srgbClr val="1F1F1F"/>
                </a:solidFill>
                <a:latin typeface="Poppins Light"/>
                <a:cs typeface="Poppins Light"/>
              </a:rPr>
              <a:t>s</a:t>
            </a:r>
            <a:r>
              <a:rPr lang="en-GB" sz="1000" b="0" dirty="0">
                <a:solidFill>
                  <a:srgbClr val="1F1F1F"/>
                </a:solidFill>
                <a:latin typeface="Poppins Light"/>
                <a:cs typeface="Poppins Light"/>
              </a:rPr>
              <a:t>tudents'</a:t>
            </a:r>
            <a:r>
              <a:rPr lang="en-GB" sz="1000" b="0" spc="-20" dirty="0">
                <a:solidFill>
                  <a:srgbClr val="1F1F1F"/>
                </a:solidFill>
                <a:latin typeface="Poppins Light"/>
                <a:cs typeface="Poppins Light"/>
              </a:rPr>
              <a:t> </a:t>
            </a:r>
            <a:r>
              <a:rPr lang="en-GB" sz="1000" b="0" dirty="0">
                <a:solidFill>
                  <a:srgbClr val="1F1F1F"/>
                </a:solidFill>
                <a:latin typeface="Poppins Light"/>
                <a:cs typeface="Poppins Light"/>
              </a:rPr>
              <a:t>association development</a:t>
            </a:r>
            <a:r>
              <a:rPr lang="en-GB" sz="1000" b="0" spc="10" dirty="0">
                <a:solidFill>
                  <a:srgbClr val="1F1F1F"/>
                </a:solidFill>
                <a:latin typeface="Poppins Light"/>
                <a:cs typeface="Poppins Light"/>
              </a:rPr>
              <a:t> </a:t>
            </a:r>
            <a:r>
              <a:rPr lang="en-GB" sz="1000" b="0" dirty="0">
                <a:solidFill>
                  <a:srgbClr val="1F1F1F"/>
                </a:solidFill>
                <a:latin typeface="Poppins Light"/>
                <a:cs typeface="Poppins Light"/>
              </a:rPr>
              <a:t>and has</a:t>
            </a:r>
            <a:r>
              <a:rPr lang="en-GB" sz="1000" b="0" spc="-10" dirty="0">
                <a:solidFill>
                  <a:srgbClr val="1F1F1F"/>
                </a:solidFill>
                <a:latin typeface="Poppins Light"/>
                <a:cs typeface="Poppins Light"/>
              </a:rPr>
              <a:t> </a:t>
            </a:r>
            <a:r>
              <a:rPr lang="en-GB" sz="1000" b="0" dirty="0">
                <a:solidFill>
                  <a:srgbClr val="1F1F1F"/>
                </a:solidFill>
                <a:latin typeface="Poppins Light"/>
                <a:cs typeface="Poppins Light"/>
              </a:rPr>
              <a:t>a</a:t>
            </a:r>
            <a:r>
              <a:rPr lang="en-GB" sz="1000" b="0" spc="-5" dirty="0">
                <a:solidFill>
                  <a:srgbClr val="1F1F1F"/>
                </a:solidFill>
                <a:latin typeface="Poppins Light"/>
                <a:cs typeface="Poppins Light"/>
              </a:rPr>
              <a:t> </a:t>
            </a:r>
            <a:r>
              <a:rPr lang="en-GB" sz="1000" b="0" spc="-25" dirty="0">
                <a:solidFill>
                  <a:srgbClr val="1F1F1F"/>
                </a:solidFill>
                <a:latin typeface="Poppins Light"/>
                <a:cs typeface="Poppins Light"/>
              </a:rPr>
              <a:t>set </a:t>
            </a:r>
            <a:r>
              <a:rPr lang="en-GB" sz="1000" b="0" dirty="0">
                <a:solidFill>
                  <a:srgbClr val="1F1F1F"/>
                </a:solidFill>
                <a:latin typeface="Poppins Light"/>
                <a:cs typeface="Poppins Light"/>
              </a:rPr>
              <a:t>of</a:t>
            </a:r>
            <a:r>
              <a:rPr lang="en-GB" sz="1000" b="0" spc="-10" dirty="0">
                <a:solidFill>
                  <a:srgbClr val="1F1F1F"/>
                </a:solidFill>
                <a:latin typeface="Poppins Light"/>
                <a:cs typeface="Poppins Light"/>
              </a:rPr>
              <a:t> </a:t>
            </a:r>
            <a:r>
              <a:rPr lang="en-GB" sz="1000" b="0" dirty="0">
                <a:solidFill>
                  <a:srgbClr val="1F1F1F"/>
                </a:solidFill>
                <a:latin typeface="Poppins Light"/>
                <a:cs typeface="Poppins Light"/>
              </a:rPr>
              <a:t>standards</a:t>
            </a:r>
            <a:r>
              <a:rPr lang="en-GB" sz="1000" b="0" spc="-25" dirty="0">
                <a:solidFill>
                  <a:srgbClr val="1F1F1F"/>
                </a:solidFill>
                <a:latin typeface="Poppins Light"/>
                <a:cs typeface="Poppins Light"/>
              </a:rPr>
              <a:t> </a:t>
            </a:r>
            <a:r>
              <a:rPr lang="en-GB" sz="1000" b="0" dirty="0">
                <a:solidFill>
                  <a:srgbClr val="1F1F1F"/>
                </a:solidFill>
                <a:latin typeface="Poppins Light"/>
                <a:cs typeface="Poppins Light"/>
              </a:rPr>
              <a:t>and indicators which</a:t>
            </a:r>
            <a:r>
              <a:rPr lang="en-GB" sz="1000" b="0" spc="-5" dirty="0">
                <a:solidFill>
                  <a:srgbClr val="1F1F1F"/>
                </a:solidFill>
                <a:latin typeface="Poppins Light"/>
                <a:cs typeface="Poppins Light"/>
              </a:rPr>
              <a:t> </a:t>
            </a:r>
            <a:r>
              <a:rPr lang="en-GB" sz="1000" b="0" dirty="0">
                <a:solidFill>
                  <a:srgbClr val="1F1F1F"/>
                </a:solidFill>
                <a:latin typeface="Poppins Light"/>
                <a:cs typeface="Poppins Light"/>
              </a:rPr>
              <a:t>offer</a:t>
            </a:r>
            <a:r>
              <a:rPr lang="en-GB" sz="1000" b="0" spc="-10" dirty="0">
                <a:solidFill>
                  <a:srgbClr val="1F1F1F"/>
                </a:solidFill>
                <a:latin typeface="Poppins Light"/>
                <a:cs typeface="Poppins Light"/>
              </a:rPr>
              <a:t> students' </a:t>
            </a:r>
            <a:r>
              <a:rPr lang="en-GB" sz="1000" b="0" dirty="0">
                <a:solidFill>
                  <a:srgbClr val="1F1F1F"/>
                </a:solidFill>
                <a:latin typeface="Poppins Light"/>
                <a:cs typeface="Poppins Light"/>
              </a:rPr>
              <a:t>associations</a:t>
            </a:r>
            <a:r>
              <a:rPr lang="en-GB" sz="1000" b="0" spc="-15" dirty="0">
                <a:solidFill>
                  <a:srgbClr val="1F1F1F"/>
                </a:solidFill>
                <a:latin typeface="Poppins Light"/>
                <a:cs typeface="Poppins Light"/>
              </a:rPr>
              <a:t> </a:t>
            </a:r>
            <a:r>
              <a:rPr lang="en-GB" sz="1000" b="0" dirty="0">
                <a:solidFill>
                  <a:srgbClr val="1F1F1F"/>
                </a:solidFill>
                <a:latin typeface="Poppins Light"/>
                <a:cs typeface="Poppins Light"/>
              </a:rPr>
              <a:t>and</a:t>
            </a:r>
            <a:r>
              <a:rPr lang="en-GB" sz="1000" b="0" spc="-10" dirty="0">
                <a:solidFill>
                  <a:srgbClr val="1F1F1F"/>
                </a:solidFill>
                <a:latin typeface="Poppins Light"/>
                <a:cs typeface="Poppins Light"/>
              </a:rPr>
              <a:t> </a:t>
            </a:r>
            <a:r>
              <a:rPr lang="en-GB" sz="1000" b="0" dirty="0">
                <a:solidFill>
                  <a:srgbClr val="1F1F1F"/>
                </a:solidFill>
                <a:latin typeface="Poppins Light"/>
                <a:cs typeface="Poppins Light"/>
              </a:rPr>
              <a:t>colleges</a:t>
            </a:r>
            <a:r>
              <a:rPr lang="en-GB" sz="1000" b="0" spc="10" dirty="0">
                <a:solidFill>
                  <a:srgbClr val="1F1F1F"/>
                </a:solidFill>
                <a:latin typeface="Poppins Light"/>
                <a:cs typeface="Poppins Light"/>
              </a:rPr>
              <a:t> </a:t>
            </a:r>
            <a:r>
              <a:rPr lang="en-GB" sz="1000" b="0" dirty="0">
                <a:solidFill>
                  <a:srgbClr val="1F1F1F"/>
                </a:solidFill>
                <a:latin typeface="Poppins Light"/>
                <a:cs typeface="Poppins Light"/>
              </a:rPr>
              <a:t>a</a:t>
            </a:r>
            <a:r>
              <a:rPr lang="en-GB" sz="1000" b="0" spc="-10" dirty="0">
                <a:solidFill>
                  <a:srgbClr val="1F1F1F"/>
                </a:solidFill>
                <a:latin typeface="Poppins Light"/>
                <a:cs typeface="Poppins Light"/>
              </a:rPr>
              <a:t> </a:t>
            </a:r>
            <a:r>
              <a:rPr lang="en-GB" sz="1000" b="0" dirty="0">
                <a:solidFill>
                  <a:srgbClr val="1F1F1F"/>
                </a:solidFill>
                <a:latin typeface="Poppins Light"/>
                <a:cs typeface="Poppins Light"/>
              </a:rPr>
              <a:t>structure</a:t>
            </a:r>
            <a:r>
              <a:rPr lang="en-GB" sz="1000" b="0" spc="10" dirty="0">
                <a:solidFill>
                  <a:srgbClr val="1F1F1F"/>
                </a:solidFill>
                <a:latin typeface="Poppins Light"/>
                <a:cs typeface="Poppins Light"/>
              </a:rPr>
              <a:t> </a:t>
            </a:r>
            <a:r>
              <a:rPr lang="en-GB" sz="1000" b="0" spc="-25" dirty="0">
                <a:solidFill>
                  <a:srgbClr val="1F1F1F"/>
                </a:solidFill>
                <a:latin typeface="Poppins Light"/>
                <a:cs typeface="Poppins Light"/>
              </a:rPr>
              <a:t>and </a:t>
            </a:r>
            <a:r>
              <a:rPr lang="en-GB" sz="1000" b="0" dirty="0">
                <a:solidFill>
                  <a:srgbClr val="1F1F1F"/>
                </a:solidFill>
                <a:latin typeface="Poppins Light"/>
                <a:cs typeface="Poppins Light"/>
              </a:rPr>
              <a:t>guidance</a:t>
            </a:r>
            <a:r>
              <a:rPr lang="en-GB" sz="1000" b="0" spc="-5" dirty="0">
                <a:solidFill>
                  <a:srgbClr val="1F1F1F"/>
                </a:solidFill>
                <a:latin typeface="Poppins Light"/>
                <a:cs typeface="Poppins Light"/>
              </a:rPr>
              <a:t> </a:t>
            </a:r>
            <a:r>
              <a:rPr lang="en-GB" sz="1000" b="0" dirty="0">
                <a:solidFill>
                  <a:srgbClr val="1F1F1F"/>
                </a:solidFill>
                <a:latin typeface="Poppins Light"/>
                <a:cs typeface="Poppins Light"/>
              </a:rPr>
              <a:t>to</a:t>
            </a:r>
            <a:r>
              <a:rPr lang="en-GB" sz="1000" b="0" spc="-15" dirty="0">
                <a:solidFill>
                  <a:srgbClr val="1F1F1F"/>
                </a:solidFill>
                <a:latin typeface="Poppins Light"/>
                <a:cs typeface="Poppins Light"/>
              </a:rPr>
              <a:t> </a:t>
            </a:r>
            <a:r>
              <a:rPr lang="en-GB" sz="1000" b="0" dirty="0">
                <a:solidFill>
                  <a:srgbClr val="1F1F1F"/>
                </a:solidFill>
                <a:latin typeface="Poppins Light"/>
                <a:cs typeface="Poppins Light"/>
              </a:rPr>
              <a:t>help</a:t>
            </a:r>
            <a:r>
              <a:rPr lang="en-GB" sz="1000" b="0" spc="5" dirty="0">
                <a:solidFill>
                  <a:srgbClr val="1F1F1F"/>
                </a:solidFill>
                <a:latin typeface="Poppins Light"/>
                <a:cs typeface="Poppins Light"/>
              </a:rPr>
              <a:t> </a:t>
            </a:r>
            <a:r>
              <a:rPr lang="en-GB" sz="1000" b="0" dirty="0">
                <a:solidFill>
                  <a:srgbClr val="1F1F1F"/>
                </a:solidFill>
                <a:latin typeface="Poppins Light"/>
                <a:cs typeface="Poppins Light"/>
              </a:rPr>
              <a:t>them</a:t>
            </a:r>
            <a:r>
              <a:rPr lang="en-GB" sz="1000" b="0" spc="-5" dirty="0">
                <a:solidFill>
                  <a:srgbClr val="1F1F1F"/>
                </a:solidFill>
                <a:latin typeface="Poppins Light"/>
                <a:cs typeface="Poppins Light"/>
              </a:rPr>
              <a:t> </a:t>
            </a:r>
            <a:r>
              <a:rPr lang="en-GB" sz="1000" b="0" dirty="0">
                <a:solidFill>
                  <a:srgbClr val="1F1F1F"/>
                </a:solidFill>
                <a:latin typeface="Poppins Light"/>
                <a:cs typeface="Poppins Light"/>
              </a:rPr>
              <a:t>to</a:t>
            </a:r>
            <a:r>
              <a:rPr lang="en-GB" sz="1000" b="0" spc="-10" dirty="0">
                <a:solidFill>
                  <a:srgbClr val="1F1F1F"/>
                </a:solidFill>
                <a:latin typeface="Poppins Light"/>
                <a:cs typeface="Poppins Light"/>
              </a:rPr>
              <a:t> </a:t>
            </a:r>
            <a:r>
              <a:rPr lang="en-GB" sz="1000" b="0" dirty="0">
                <a:solidFill>
                  <a:srgbClr val="1F1F1F"/>
                </a:solidFill>
                <a:latin typeface="Poppins Light"/>
                <a:cs typeface="Poppins Light"/>
              </a:rPr>
              <a:t>jointly</a:t>
            </a:r>
            <a:r>
              <a:rPr lang="en-GB" sz="1000" b="0" spc="-20" dirty="0">
                <a:solidFill>
                  <a:srgbClr val="1F1F1F"/>
                </a:solidFill>
                <a:latin typeface="Poppins Light"/>
                <a:cs typeface="Poppins Light"/>
              </a:rPr>
              <a:t> </a:t>
            </a:r>
            <a:r>
              <a:rPr lang="en-GB" sz="1000" b="0" dirty="0">
                <a:solidFill>
                  <a:srgbClr val="1F1F1F"/>
                </a:solidFill>
                <a:latin typeface="Poppins Light"/>
                <a:cs typeface="Poppins Light"/>
              </a:rPr>
              <a:t>plan</a:t>
            </a:r>
            <a:r>
              <a:rPr lang="en-GB" sz="1000" b="0" spc="-10" dirty="0">
                <a:solidFill>
                  <a:srgbClr val="1F1F1F"/>
                </a:solidFill>
                <a:latin typeface="Poppins Light"/>
                <a:cs typeface="Poppins Light"/>
              </a:rPr>
              <a:t> their development.</a:t>
            </a:r>
            <a:endParaRPr lang="en-GB" sz="1000" dirty="0">
              <a:latin typeface="Poppins Light"/>
              <a:cs typeface="Poppins Light"/>
            </a:endParaRPr>
          </a:p>
        </p:txBody>
      </p:sp>
      <p:sp>
        <p:nvSpPr>
          <p:cNvPr id="6" name="Rectangle 5">
            <a:extLst>
              <a:ext uri="{FF2B5EF4-FFF2-40B4-BE49-F238E27FC236}">
                <a16:creationId xmlns:a16="http://schemas.microsoft.com/office/drawing/2014/main" id="{130357A7-1406-454F-9FAC-6CC435B8804F}"/>
              </a:ext>
            </a:extLst>
          </p:cNvPr>
          <p:cNvSpPr/>
          <p:nvPr/>
        </p:nvSpPr>
        <p:spPr>
          <a:xfrm>
            <a:off x="6553199" y="0"/>
            <a:ext cx="5673969" cy="5697538"/>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1682845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48361AD-E35D-48AF-BA81-00ABE9DC8230}"/>
              </a:ext>
            </a:extLst>
          </p:cNvPr>
          <p:cNvSpPr/>
          <p:nvPr/>
        </p:nvSpPr>
        <p:spPr>
          <a:xfrm>
            <a:off x="0" y="0"/>
            <a:ext cx="12420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bject 2"/>
          <p:cNvSpPr txBox="1"/>
          <p:nvPr/>
        </p:nvSpPr>
        <p:spPr>
          <a:xfrm>
            <a:off x="6324600" y="753588"/>
            <a:ext cx="5237480" cy="5350824"/>
          </a:xfrm>
          <a:prstGeom prst="rect">
            <a:avLst/>
          </a:prstGeom>
        </p:spPr>
        <p:txBody>
          <a:bodyPr vert="horz" wrap="square" lIns="0" tIns="13335" rIns="0" bIns="0" rtlCol="0">
            <a:spAutoFit/>
          </a:bodyPr>
          <a:lstStyle/>
          <a:p>
            <a:pPr marL="12700">
              <a:lnSpc>
                <a:spcPct val="100000"/>
              </a:lnSpc>
              <a:spcBef>
                <a:spcPts val="105"/>
              </a:spcBef>
            </a:pPr>
            <a:r>
              <a:rPr sz="1200" b="1" dirty="0">
                <a:solidFill>
                  <a:schemeClr val="tx1"/>
                </a:solidFill>
                <a:latin typeface="Poppins" panose="00000500000000000000" pitchFamily="2" charset="0"/>
                <a:cs typeface="Poppins" panose="00000500000000000000" pitchFamily="2" charset="0"/>
              </a:rPr>
              <a:t>Key</a:t>
            </a:r>
            <a:r>
              <a:rPr sz="1200" b="1" spc="5" dirty="0">
                <a:solidFill>
                  <a:schemeClr val="tx1"/>
                </a:solidFill>
                <a:latin typeface="Poppins" panose="00000500000000000000" pitchFamily="2" charset="0"/>
                <a:cs typeface="Poppins" panose="00000500000000000000" pitchFamily="2" charset="0"/>
              </a:rPr>
              <a:t> </a:t>
            </a:r>
            <a:r>
              <a:rPr sz="1200" b="1" dirty="0">
                <a:solidFill>
                  <a:schemeClr val="tx1"/>
                </a:solidFill>
                <a:latin typeface="Poppins" panose="00000500000000000000" pitchFamily="2" charset="0"/>
                <a:cs typeface="Poppins" panose="00000500000000000000" pitchFamily="2" charset="0"/>
              </a:rPr>
              <a:t>Principles</a:t>
            </a:r>
            <a:r>
              <a:rPr sz="1200" b="1" spc="-5" dirty="0">
                <a:solidFill>
                  <a:schemeClr val="tx1"/>
                </a:solidFill>
                <a:latin typeface="Poppins" panose="00000500000000000000" pitchFamily="2" charset="0"/>
                <a:cs typeface="Poppins" panose="00000500000000000000" pitchFamily="2" charset="0"/>
              </a:rPr>
              <a:t> </a:t>
            </a:r>
            <a:r>
              <a:rPr sz="1200" b="1" dirty="0">
                <a:solidFill>
                  <a:schemeClr val="tx1"/>
                </a:solidFill>
                <a:latin typeface="Poppins" panose="00000500000000000000" pitchFamily="2" charset="0"/>
                <a:cs typeface="Poppins" panose="00000500000000000000" pitchFamily="2" charset="0"/>
              </a:rPr>
              <a:t>and</a:t>
            </a:r>
            <a:r>
              <a:rPr sz="1200" b="1" spc="-5" dirty="0">
                <a:solidFill>
                  <a:schemeClr val="tx1"/>
                </a:solidFill>
                <a:latin typeface="Poppins" panose="00000500000000000000" pitchFamily="2" charset="0"/>
                <a:cs typeface="Poppins" panose="00000500000000000000" pitchFamily="2" charset="0"/>
              </a:rPr>
              <a:t> </a:t>
            </a:r>
            <a:r>
              <a:rPr sz="1200" b="1" spc="-10" dirty="0">
                <a:solidFill>
                  <a:schemeClr val="tx1"/>
                </a:solidFill>
                <a:latin typeface="Poppins" panose="00000500000000000000" pitchFamily="2" charset="0"/>
                <a:cs typeface="Poppins" panose="00000500000000000000" pitchFamily="2" charset="0"/>
              </a:rPr>
              <a:t>Themes</a:t>
            </a:r>
            <a:endParaRPr sz="1200" b="1" dirty="0">
              <a:solidFill>
                <a:schemeClr val="tx1"/>
              </a:solidFill>
              <a:latin typeface="Poppins" panose="00000500000000000000" pitchFamily="2" charset="0"/>
              <a:cs typeface="Poppins" panose="00000500000000000000" pitchFamily="2" charset="0"/>
            </a:endParaRPr>
          </a:p>
          <a:p>
            <a:pPr marL="12700" marR="5080">
              <a:lnSpc>
                <a:spcPct val="100000"/>
              </a:lnSpc>
              <a:spcBef>
                <a:spcPts val="1455"/>
              </a:spcBef>
            </a:pPr>
            <a:r>
              <a:rPr sz="1100" b="0" dirty="0">
                <a:solidFill>
                  <a:srgbClr val="1F1F1F"/>
                </a:solidFill>
                <a:latin typeface="Poppins Light"/>
                <a:cs typeface="Poppins Light"/>
              </a:rPr>
              <a:t>The</a:t>
            </a:r>
            <a:r>
              <a:rPr sz="1100" b="0" spc="-5" dirty="0">
                <a:solidFill>
                  <a:srgbClr val="1F1F1F"/>
                </a:solidFill>
                <a:latin typeface="Poppins Light"/>
                <a:cs typeface="Poppins Light"/>
              </a:rPr>
              <a:t> </a:t>
            </a:r>
            <a:r>
              <a:rPr sz="1100" b="0" dirty="0">
                <a:solidFill>
                  <a:srgbClr val="1F1F1F"/>
                </a:solidFill>
                <a:latin typeface="Poppins Light"/>
                <a:cs typeface="Poppins Light"/>
              </a:rPr>
              <a:t>Framework aims</a:t>
            </a:r>
            <a:r>
              <a:rPr sz="1100" b="0" spc="-10" dirty="0">
                <a:solidFill>
                  <a:srgbClr val="1F1F1F"/>
                </a:solidFill>
                <a:latin typeface="Poppins Light"/>
                <a:cs typeface="Poppins Light"/>
              </a:rPr>
              <a:t> </a:t>
            </a:r>
            <a:r>
              <a:rPr sz="1100" b="0" dirty="0">
                <a:solidFill>
                  <a:srgbClr val="1F1F1F"/>
                </a:solidFill>
                <a:latin typeface="Poppins Light"/>
                <a:cs typeface="Poppins Light"/>
              </a:rPr>
              <a:t>to</a:t>
            </a:r>
            <a:r>
              <a:rPr sz="1100" b="0" spc="-15" dirty="0">
                <a:solidFill>
                  <a:srgbClr val="1F1F1F"/>
                </a:solidFill>
                <a:latin typeface="Poppins Light"/>
                <a:cs typeface="Poppins Light"/>
              </a:rPr>
              <a:t> </a:t>
            </a:r>
            <a:r>
              <a:rPr sz="1100" b="0" dirty="0">
                <a:solidFill>
                  <a:srgbClr val="1F1F1F"/>
                </a:solidFill>
                <a:latin typeface="Poppins Light"/>
                <a:cs typeface="Poppins Light"/>
              </a:rPr>
              <a:t>provide</a:t>
            </a:r>
            <a:r>
              <a:rPr sz="1100" b="0" spc="-5" dirty="0">
                <a:solidFill>
                  <a:srgbClr val="1F1F1F"/>
                </a:solidFill>
                <a:latin typeface="Poppins Light"/>
                <a:cs typeface="Poppins Light"/>
              </a:rPr>
              <a:t> </a:t>
            </a:r>
            <a:r>
              <a:rPr sz="1100" b="0" dirty="0">
                <a:solidFill>
                  <a:srgbClr val="1F1F1F"/>
                </a:solidFill>
                <a:latin typeface="Poppins Light"/>
                <a:cs typeface="Poppins Light"/>
              </a:rPr>
              <a:t>a shared</a:t>
            </a:r>
            <a:r>
              <a:rPr sz="1100" b="0" spc="5" dirty="0">
                <a:solidFill>
                  <a:srgbClr val="1F1F1F"/>
                </a:solidFill>
                <a:latin typeface="Poppins Light"/>
                <a:cs typeface="Poppins Light"/>
              </a:rPr>
              <a:t> </a:t>
            </a:r>
            <a:r>
              <a:rPr sz="1100" b="0" dirty="0">
                <a:solidFill>
                  <a:srgbClr val="1F1F1F"/>
                </a:solidFill>
                <a:latin typeface="Poppins Light"/>
                <a:cs typeface="Poppins Light"/>
              </a:rPr>
              <a:t>vision</a:t>
            </a:r>
            <a:r>
              <a:rPr sz="1100" b="0" spc="-5" dirty="0">
                <a:solidFill>
                  <a:srgbClr val="1F1F1F"/>
                </a:solidFill>
                <a:latin typeface="Poppins Light"/>
                <a:cs typeface="Poppins Light"/>
              </a:rPr>
              <a:t> </a:t>
            </a:r>
            <a:r>
              <a:rPr sz="1100" b="0" dirty="0">
                <a:solidFill>
                  <a:srgbClr val="1F1F1F"/>
                </a:solidFill>
                <a:latin typeface="Poppins Light"/>
                <a:cs typeface="Poppins Light"/>
              </a:rPr>
              <a:t>for </a:t>
            </a:r>
            <a:r>
              <a:rPr sz="1100" b="0" spc="-10" dirty="0">
                <a:solidFill>
                  <a:srgbClr val="1F1F1F"/>
                </a:solidFill>
                <a:latin typeface="Poppins Light"/>
                <a:cs typeface="Poppins Light"/>
              </a:rPr>
              <a:t>students' </a:t>
            </a:r>
            <a:r>
              <a:rPr sz="1100" b="0" dirty="0">
                <a:solidFill>
                  <a:srgbClr val="1F1F1F"/>
                </a:solidFill>
                <a:latin typeface="Poppins Light"/>
                <a:cs typeface="Poppins Light"/>
              </a:rPr>
              <a:t>association</a:t>
            </a:r>
            <a:r>
              <a:rPr sz="1100" b="0" spc="-10" dirty="0">
                <a:solidFill>
                  <a:srgbClr val="1F1F1F"/>
                </a:solidFill>
                <a:latin typeface="Poppins Light"/>
                <a:cs typeface="Poppins Light"/>
              </a:rPr>
              <a:t> </a:t>
            </a:r>
            <a:r>
              <a:rPr sz="1100" b="0" dirty="0">
                <a:solidFill>
                  <a:srgbClr val="1F1F1F"/>
                </a:solidFill>
                <a:latin typeface="Poppins Light"/>
                <a:cs typeface="Poppins Light"/>
              </a:rPr>
              <a:t>development</a:t>
            </a:r>
            <a:r>
              <a:rPr sz="1100" b="0" spc="15" dirty="0">
                <a:solidFill>
                  <a:srgbClr val="1F1F1F"/>
                </a:solidFill>
                <a:latin typeface="Poppins Light"/>
                <a:cs typeface="Poppins Light"/>
              </a:rPr>
              <a:t> </a:t>
            </a:r>
            <a:r>
              <a:rPr sz="1100" b="0" dirty="0">
                <a:solidFill>
                  <a:srgbClr val="1F1F1F"/>
                </a:solidFill>
                <a:latin typeface="Poppins Light"/>
                <a:cs typeface="Poppins Light"/>
              </a:rPr>
              <a:t>and</a:t>
            </a:r>
            <a:r>
              <a:rPr sz="1100" b="0" spc="-10" dirty="0">
                <a:solidFill>
                  <a:srgbClr val="1F1F1F"/>
                </a:solidFill>
                <a:latin typeface="Poppins Light"/>
                <a:cs typeface="Poppins Light"/>
              </a:rPr>
              <a:t> </a:t>
            </a:r>
            <a:r>
              <a:rPr sz="1100" b="0" dirty="0">
                <a:solidFill>
                  <a:srgbClr val="1F1F1F"/>
                </a:solidFill>
                <a:latin typeface="Poppins Light"/>
                <a:cs typeface="Poppins Light"/>
              </a:rPr>
              <a:t>a</a:t>
            </a:r>
            <a:r>
              <a:rPr sz="1100" b="0" spc="-5" dirty="0">
                <a:solidFill>
                  <a:srgbClr val="1F1F1F"/>
                </a:solidFill>
                <a:latin typeface="Poppins Light"/>
                <a:cs typeface="Poppins Light"/>
              </a:rPr>
              <a:t> </a:t>
            </a:r>
            <a:r>
              <a:rPr sz="1100" b="0" dirty="0">
                <a:solidFill>
                  <a:srgbClr val="1F1F1F"/>
                </a:solidFill>
                <a:latin typeface="Poppins Light"/>
                <a:cs typeface="Poppins Light"/>
              </a:rPr>
              <a:t>common</a:t>
            </a:r>
            <a:r>
              <a:rPr sz="1100" b="0" spc="5" dirty="0">
                <a:solidFill>
                  <a:srgbClr val="1F1F1F"/>
                </a:solidFill>
                <a:latin typeface="Poppins Light"/>
                <a:cs typeface="Poppins Light"/>
              </a:rPr>
              <a:t> </a:t>
            </a:r>
            <a:r>
              <a:rPr sz="1100" b="0" dirty="0">
                <a:solidFill>
                  <a:srgbClr val="1F1F1F"/>
                </a:solidFill>
                <a:latin typeface="Poppins Light"/>
                <a:cs typeface="Poppins Light"/>
              </a:rPr>
              <a:t>understanding</a:t>
            </a:r>
            <a:r>
              <a:rPr sz="1100" b="0" spc="-5" dirty="0">
                <a:solidFill>
                  <a:srgbClr val="1F1F1F"/>
                </a:solidFill>
                <a:latin typeface="Poppins Light"/>
                <a:cs typeface="Poppins Light"/>
              </a:rPr>
              <a:t> </a:t>
            </a:r>
            <a:r>
              <a:rPr sz="1100" b="0" dirty="0">
                <a:solidFill>
                  <a:srgbClr val="1F1F1F"/>
                </a:solidFill>
                <a:latin typeface="Poppins Light"/>
                <a:cs typeface="Poppins Light"/>
              </a:rPr>
              <a:t>of</a:t>
            </a:r>
            <a:r>
              <a:rPr sz="1100" b="0" spc="-10" dirty="0">
                <a:solidFill>
                  <a:srgbClr val="1F1F1F"/>
                </a:solidFill>
                <a:latin typeface="Poppins Light"/>
                <a:cs typeface="Poppins Light"/>
              </a:rPr>
              <a:t> </a:t>
            </a:r>
            <a:r>
              <a:rPr sz="1100" b="0" dirty="0">
                <a:solidFill>
                  <a:srgbClr val="1F1F1F"/>
                </a:solidFill>
                <a:latin typeface="Poppins Light"/>
                <a:cs typeface="Poppins Light"/>
              </a:rPr>
              <a:t>its</a:t>
            </a:r>
            <a:r>
              <a:rPr sz="1100" b="0" spc="-10" dirty="0">
                <a:solidFill>
                  <a:srgbClr val="1F1F1F"/>
                </a:solidFill>
                <a:latin typeface="Poppins Light"/>
                <a:cs typeface="Poppins Light"/>
              </a:rPr>
              <a:t> </a:t>
            </a:r>
            <a:r>
              <a:rPr sz="1100" b="0" spc="-25" dirty="0">
                <a:solidFill>
                  <a:srgbClr val="1F1F1F"/>
                </a:solidFill>
                <a:latin typeface="Poppins Light"/>
                <a:cs typeface="Poppins Light"/>
              </a:rPr>
              <a:t>key </a:t>
            </a:r>
            <a:r>
              <a:rPr sz="1100" b="0" dirty="0">
                <a:solidFill>
                  <a:srgbClr val="1F1F1F"/>
                </a:solidFill>
                <a:latin typeface="Poppins Light"/>
                <a:cs typeface="Poppins Light"/>
              </a:rPr>
              <a:t>concepts</a:t>
            </a:r>
            <a:r>
              <a:rPr sz="1100" b="0" spc="-5" dirty="0">
                <a:solidFill>
                  <a:srgbClr val="1F1F1F"/>
                </a:solidFill>
                <a:latin typeface="Poppins Light"/>
                <a:cs typeface="Poppins Light"/>
              </a:rPr>
              <a:t> </a:t>
            </a:r>
            <a:r>
              <a:rPr sz="1100" b="0" dirty="0">
                <a:solidFill>
                  <a:srgbClr val="1F1F1F"/>
                </a:solidFill>
                <a:latin typeface="Poppins Light"/>
                <a:cs typeface="Poppins Light"/>
              </a:rPr>
              <a:t>and</a:t>
            </a:r>
            <a:r>
              <a:rPr sz="1100" b="0" spc="-5" dirty="0">
                <a:solidFill>
                  <a:srgbClr val="1F1F1F"/>
                </a:solidFill>
                <a:latin typeface="Poppins Light"/>
                <a:cs typeface="Poppins Light"/>
              </a:rPr>
              <a:t> </a:t>
            </a:r>
            <a:r>
              <a:rPr sz="1100" b="0" dirty="0">
                <a:solidFill>
                  <a:srgbClr val="1F1F1F"/>
                </a:solidFill>
                <a:latin typeface="Poppins Light"/>
                <a:cs typeface="Poppins Light"/>
              </a:rPr>
              <a:t>qualities.</a:t>
            </a:r>
            <a:r>
              <a:rPr sz="1100" b="0" spc="-25" dirty="0">
                <a:solidFill>
                  <a:srgbClr val="1F1F1F"/>
                </a:solidFill>
                <a:latin typeface="Poppins Light"/>
                <a:cs typeface="Poppins Light"/>
              </a:rPr>
              <a:t> </a:t>
            </a:r>
            <a:r>
              <a:rPr sz="1100" b="0" dirty="0">
                <a:solidFill>
                  <a:srgbClr val="1F1F1F"/>
                </a:solidFill>
                <a:latin typeface="Poppins Light"/>
                <a:cs typeface="Poppins Light"/>
              </a:rPr>
              <a:t>It</a:t>
            </a:r>
            <a:r>
              <a:rPr sz="1100" b="0" spc="-5" dirty="0">
                <a:solidFill>
                  <a:srgbClr val="1F1F1F"/>
                </a:solidFill>
                <a:latin typeface="Poppins Light"/>
                <a:cs typeface="Poppins Light"/>
              </a:rPr>
              <a:t> </a:t>
            </a:r>
            <a:r>
              <a:rPr sz="1100" b="0" dirty="0">
                <a:solidFill>
                  <a:srgbClr val="1F1F1F"/>
                </a:solidFill>
                <a:latin typeface="Poppins Light"/>
                <a:cs typeface="Poppins Light"/>
              </a:rPr>
              <a:t>identifies</a:t>
            </a:r>
            <a:r>
              <a:rPr sz="1100" b="0" spc="-15" dirty="0">
                <a:solidFill>
                  <a:srgbClr val="1F1F1F"/>
                </a:solidFill>
                <a:latin typeface="Poppins Light"/>
                <a:cs typeface="Poppins Light"/>
              </a:rPr>
              <a:t> </a:t>
            </a:r>
            <a:r>
              <a:rPr sz="1100" b="0" dirty="0">
                <a:solidFill>
                  <a:srgbClr val="1F1F1F"/>
                </a:solidFill>
                <a:latin typeface="Poppins Light"/>
                <a:cs typeface="Poppins Light"/>
              </a:rPr>
              <a:t>five</a:t>
            </a:r>
            <a:r>
              <a:rPr sz="1100" b="0" spc="-15" dirty="0">
                <a:solidFill>
                  <a:srgbClr val="1F1F1F"/>
                </a:solidFill>
                <a:latin typeface="Poppins Light"/>
                <a:cs typeface="Poppins Light"/>
              </a:rPr>
              <a:t> </a:t>
            </a:r>
            <a:r>
              <a:rPr sz="1100" b="0" dirty="0">
                <a:solidFill>
                  <a:srgbClr val="1F1F1F"/>
                </a:solidFill>
                <a:latin typeface="Poppins Light"/>
                <a:cs typeface="Poppins Light"/>
              </a:rPr>
              <a:t>key</a:t>
            </a:r>
            <a:r>
              <a:rPr sz="1100" b="0" spc="-20" dirty="0">
                <a:solidFill>
                  <a:srgbClr val="1F1F1F"/>
                </a:solidFill>
                <a:latin typeface="Poppins Light"/>
                <a:cs typeface="Poppins Light"/>
              </a:rPr>
              <a:t> </a:t>
            </a:r>
            <a:r>
              <a:rPr sz="1100" b="0" dirty="0">
                <a:solidFill>
                  <a:srgbClr val="1F1F1F"/>
                </a:solidFill>
                <a:latin typeface="Poppins Light"/>
                <a:cs typeface="Poppins Light"/>
              </a:rPr>
              <a:t>Principles</a:t>
            </a:r>
            <a:r>
              <a:rPr sz="1100" b="0" spc="10" dirty="0">
                <a:solidFill>
                  <a:srgbClr val="1F1F1F"/>
                </a:solidFill>
                <a:latin typeface="Poppins Light"/>
                <a:cs typeface="Poppins Light"/>
              </a:rPr>
              <a:t> </a:t>
            </a:r>
            <a:r>
              <a:rPr sz="1100" b="0" dirty="0">
                <a:solidFill>
                  <a:srgbClr val="1F1F1F"/>
                </a:solidFill>
                <a:latin typeface="Poppins Light"/>
                <a:cs typeface="Poppins Light"/>
              </a:rPr>
              <a:t>that</a:t>
            </a:r>
            <a:r>
              <a:rPr sz="1100" b="0" spc="10" dirty="0">
                <a:solidFill>
                  <a:srgbClr val="1F1F1F"/>
                </a:solidFill>
                <a:latin typeface="Poppins Light"/>
                <a:cs typeface="Poppins Light"/>
              </a:rPr>
              <a:t> </a:t>
            </a:r>
            <a:r>
              <a:rPr sz="1100" b="0" dirty="0">
                <a:solidFill>
                  <a:srgbClr val="1F1F1F"/>
                </a:solidFill>
                <a:latin typeface="Poppins Light"/>
                <a:cs typeface="Poppins Light"/>
              </a:rPr>
              <a:t>set</a:t>
            </a:r>
            <a:r>
              <a:rPr sz="1100" b="0" spc="-10" dirty="0">
                <a:solidFill>
                  <a:srgbClr val="1F1F1F"/>
                </a:solidFill>
                <a:latin typeface="Poppins Light"/>
                <a:cs typeface="Poppins Light"/>
              </a:rPr>
              <a:t> </a:t>
            </a:r>
            <a:r>
              <a:rPr sz="1100" b="0" dirty="0">
                <a:solidFill>
                  <a:srgbClr val="1F1F1F"/>
                </a:solidFill>
                <a:latin typeface="Poppins Light"/>
                <a:cs typeface="Poppins Light"/>
              </a:rPr>
              <a:t>out </a:t>
            </a:r>
            <a:r>
              <a:rPr sz="1100" b="0" spc="-25" dirty="0">
                <a:solidFill>
                  <a:srgbClr val="1F1F1F"/>
                </a:solidFill>
                <a:latin typeface="Poppins Light"/>
                <a:cs typeface="Poppins Light"/>
              </a:rPr>
              <a:t>the </a:t>
            </a:r>
            <a:r>
              <a:rPr sz="1100" b="0" dirty="0">
                <a:solidFill>
                  <a:srgbClr val="1F1F1F"/>
                </a:solidFill>
                <a:latin typeface="Poppins Light"/>
                <a:cs typeface="Poppins Light"/>
              </a:rPr>
              <a:t>aspirations</a:t>
            </a:r>
            <a:r>
              <a:rPr sz="1100" b="0" spc="-20" dirty="0">
                <a:solidFill>
                  <a:srgbClr val="1F1F1F"/>
                </a:solidFill>
                <a:latin typeface="Poppins Light"/>
                <a:cs typeface="Poppins Light"/>
              </a:rPr>
              <a:t> </a:t>
            </a:r>
            <a:r>
              <a:rPr sz="1100" b="0" dirty="0">
                <a:solidFill>
                  <a:srgbClr val="1F1F1F"/>
                </a:solidFill>
                <a:latin typeface="Poppins Light"/>
                <a:cs typeface="Poppins Light"/>
              </a:rPr>
              <a:t>for</a:t>
            </a:r>
            <a:r>
              <a:rPr sz="1100" b="0" spc="-10" dirty="0">
                <a:solidFill>
                  <a:srgbClr val="1F1F1F"/>
                </a:solidFill>
                <a:latin typeface="Poppins Light"/>
                <a:cs typeface="Poppins Light"/>
              </a:rPr>
              <a:t> </a:t>
            </a:r>
            <a:r>
              <a:rPr sz="1100" b="0" dirty="0">
                <a:solidFill>
                  <a:srgbClr val="1F1F1F"/>
                </a:solidFill>
                <a:latin typeface="Poppins Light"/>
                <a:cs typeface="Poppins Light"/>
              </a:rPr>
              <a:t>students’</a:t>
            </a:r>
            <a:r>
              <a:rPr sz="1100" b="0" spc="-10" dirty="0">
                <a:solidFill>
                  <a:srgbClr val="1F1F1F"/>
                </a:solidFill>
                <a:latin typeface="Poppins Light"/>
                <a:cs typeface="Poppins Light"/>
              </a:rPr>
              <a:t> </a:t>
            </a:r>
            <a:r>
              <a:rPr sz="1100" b="0" dirty="0">
                <a:solidFill>
                  <a:srgbClr val="1F1F1F"/>
                </a:solidFill>
                <a:latin typeface="Poppins Light"/>
                <a:cs typeface="Poppins Light"/>
              </a:rPr>
              <a:t>associations</a:t>
            </a:r>
            <a:r>
              <a:rPr sz="1100" b="0" spc="-10" dirty="0">
                <a:solidFill>
                  <a:srgbClr val="1F1F1F"/>
                </a:solidFill>
                <a:latin typeface="Poppins Light"/>
                <a:cs typeface="Poppins Light"/>
              </a:rPr>
              <a:t> </a:t>
            </a:r>
            <a:r>
              <a:rPr sz="1100" b="0" dirty="0">
                <a:solidFill>
                  <a:srgbClr val="1F1F1F"/>
                </a:solidFill>
                <a:latin typeface="Poppins Light"/>
                <a:cs typeface="Poppins Light"/>
              </a:rPr>
              <a:t>in</a:t>
            </a:r>
            <a:r>
              <a:rPr sz="1100" b="0" spc="-25" dirty="0">
                <a:solidFill>
                  <a:srgbClr val="1F1F1F"/>
                </a:solidFill>
                <a:latin typeface="Poppins Light"/>
                <a:cs typeface="Poppins Light"/>
              </a:rPr>
              <a:t> </a:t>
            </a:r>
            <a:r>
              <a:rPr sz="1100" b="0" dirty="0">
                <a:solidFill>
                  <a:srgbClr val="1F1F1F"/>
                </a:solidFill>
                <a:latin typeface="Poppins Light"/>
                <a:cs typeface="Poppins Light"/>
              </a:rPr>
              <a:t>the</a:t>
            </a:r>
            <a:r>
              <a:rPr sz="1100" b="0" spc="-10" dirty="0">
                <a:solidFill>
                  <a:srgbClr val="1F1F1F"/>
                </a:solidFill>
                <a:latin typeface="Poppins Light"/>
                <a:cs typeface="Poppins Light"/>
              </a:rPr>
              <a:t> </a:t>
            </a:r>
            <a:r>
              <a:rPr sz="1100" b="0" dirty="0">
                <a:solidFill>
                  <a:srgbClr val="1F1F1F"/>
                </a:solidFill>
                <a:latin typeface="Poppins Light"/>
                <a:cs typeface="Poppins Light"/>
              </a:rPr>
              <a:t>college</a:t>
            </a:r>
            <a:r>
              <a:rPr sz="1100" b="0" spc="-10" dirty="0">
                <a:solidFill>
                  <a:srgbClr val="1F1F1F"/>
                </a:solidFill>
                <a:latin typeface="Poppins Light"/>
                <a:cs typeface="Poppins Light"/>
              </a:rPr>
              <a:t> </a:t>
            </a:r>
            <a:r>
              <a:rPr sz="1100" b="0" dirty="0">
                <a:solidFill>
                  <a:srgbClr val="1F1F1F"/>
                </a:solidFill>
                <a:latin typeface="Poppins Light"/>
                <a:cs typeface="Poppins Light"/>
              </a:rPr>
              <a:t>sector.</a:t>
            </a:r>
            <a:r>
              <a:rPr sz="1100" b="0" spc="5" dirty="0">
                <a:solidFill>
                  <a:srgbClr val="1F1F1F"/>
                </a:solidFill>
                <a:latin typeface="Poppins Light"/>
                <a:cs typeface="Poppins Light"/>
              </a:rPr>
              <a:t> </a:t>
            </a:r>
            <a:r>
              <a:rPr sz="1100" b="0" dirty="0">
                <a:solidFill>
                  <a:srgbClr val="1F1F1F"/>
                </a:solidFill>
                <a:latin typeface="Poppins Light"/>
                <a:cs typeface="Poppins Light"/>
              </a:rPr>
              <a:t>These</a:t>
            </a:r>
            <a:r>
              <a:rPr sz="1100" b="0" spc="-5" dirty="0">
                <a:solidFill>
                  <a:srgbClr val="1F1F1F"/>
                </a:solidFill>
                <a:latin typeface="Poppins Light"/>
                <a:cs typeface="Poppins Light"/>
              </a:rPr>
              <a:t> </a:t>
            </a:r>
            <a:r>
              <a:rPr sz="1100" b="0" spc="-20" dirty="0">
                <a:solidFill>
                  <a:srgbClr val="1F1F1F"/>
                </a:solidFill>
                <a:latin typeface="Poppins Light"/>
                <a:cs typeface="Poppins Light"/>
              </a:rPr>
              <a:t>are:</a:t>
            </a:r>
            <a:endParaRPr sz="1100" dirty="0">
              <a:latin typeface="Poppins Light"/>
              <a:cs typeface="Poppins Light"/>
            </a:endParaRPr>
          </a:p>
          <a:p>
            <a:pPr marL="184785" indent="-172085">
              <a:lnSpc>
                <a:spcPct val="100000"/>
              </a:lnSpc>
              <a:spcBef>
                <a:spcPts val="1445"/>
              </a:spcBef>
              <a:buFont typeface="Arial"/>
              <a:buChar char="•"/>
              <a:tabLst>
                <a:tab pos="184785" algn="l"/>
              </a:tabLst>
            </a:pPr>
            <a:r>
              <a:rPr sz="1100" b="0" spc="-10" dirty="0">
                <a:solidFill>
                  <a:srgbClr val="1F1F1F"/>
                </a:solidFill>
                <a:latin typeface="Poppins Light"/>
                <a:cs typeface="Poppins Light"/>
              </a:rPr>
              <a:t>Partnered</a:t>
            </a:r>
            <a:endParaRPr sz="1100" dirty="0">
              <a:latin typeface="Poppins Light"/>
              <a:cs typeface="Poppins Light"/>
            </a:endParaRPr>
          </a:p>
          <a:p>
            <a:pPr marL="184785" indent="-172085">
              <a:lnSpc>
                <a:spcPct val="100000"/>
              </a:lnSpc>
              <a:buFont typeface="Arial"/>
              <a:buChar char="•"/>
              <a:tabLst>
                <a:tab pos="184785" algn="l"/>
              </a:tabLst>
            </a:pPr>
            <a:r>
              <a:rPr sz="1100" b="0" spc="-10" dirty="0">
                <a:solidFill>
                  <a:srgbClr val="1F1F1F"/>
                </a:solidFill>
                <a:latin typeface="Poppins Light"/>
                <a:cs typeface="Poppins Light"/>
              </a:rPr>
              <a:t>Representative</a:t>
            </a:r>
            <a:endParaRPr sz="1100" dirty="0">
              <a:latin typeface="Poppins Light"/>
              <a:cs typeface="Poppins Light"/>
            </a:endParaRPr>
          </a:p>
          <a:p>
            <a:pPr marL="184785" indent="-172085">
              <a:lnSpc>
                <a:spcPct val="100000"/>
              </a:lnSpc>
              <a:buFont typeface="Arial"/>
              <a:buChar char="•"/>
              <a:tabLst>
                <a:tab pos="184785" algn="l"/>
              </a:tabLst>
            </a:pPr>
            <a:r>
              <a:rPr sz="1100" b="0" spc="-10" dirty="0">
                <a:solidFill>
                  <a:srgbClr val="1F1F1F"/>
                </a:solidFill>
                <a:latin typeface="Poppins Light"/>
                <a:cs typeface="Poppins Light"/>
              </a:rPr>
              <a:t>Sustainable</a:t>
            </a:r>
            <a:endParaRPr sz="1100" dirty="0">
              <a:latin typeface="Poppins Light"/>
              <a:cs typeface="Poppins Light"/>
            </a:endParaRPr>
          </a:p>
          <a:p>
            <a:pPr marL="184785" indent="-172085">
              <a:lnSpc>
                <a:spcPct val="100000"/>
              </a:lnSpc>
              <a:buFont typeface="Arial"/>
              <a:buChar char="•"/>
              <a:tabLst>
                <a:tab pos="184785" algn="l"/>
              </a:tabLst>
            </a:pPr>
            <a:r>
              <a:rPr sz="1100" b="0" spc="-10" dirty="0">
                <a:solidFill>
                  <a:srgbClr val="1F1F1F"/>
                </a:solidFill>
                <a:latin typeface="Poppins Light"/>
                <a:cs typeface="Poppins Light"/>
              </a:rPr>
              <a:t>Accountable</a:t>
            </a:r>
            <a:endParaRPr sz="1100" dirty="0">
              <a:latin typeface="Poppins Light"/>
              <a:cs typeface="Poppins Light"/>
            </a:endParaRPr>
          </a:p>
          <a:p>
            <a:pPr marL="184785" indent="-172085">
              <a:lnSpc>
                <a:spcPct val="100000"/>
              </a:lnSpc>
              <a:buFont typeface="Arial"/>
              <a:buChar char="•"/>
              <a:tabLst>
                <a:tab pos="184785" algn="l"/>
              </a:tabLst>
            </a:pPr>
            <a:r>
              <a:rPr sz="1100" b="0" spc="-10" dirty="0">
                <a:solidFill>
                  <a:srgbClr val="1F1F1F"/>
                </a:solidFill>
                <a:latin typeface="Poppins Light"/>
                <a:cs typeface="Poppins Light"/>
              </a:rPr>
              <a:t>Autonomous</a:t>
            </a:r>
            <a:endParaRPr sz="1100" dirty="0">
              <a:latin typeface="Poppins Light"/>
              <a:cs typeface="Poppins Light"/>
            </a:endParaRPr>
          </a:p>
          <a:p>
            <a:pPr marL="12700" marR="34925" algn="just">
              <a:lnSpc>
                <a:spcPct val="100000"/>
              </a:lnSpc>
              <a:spcBef>
                <a:spcPts val="1440"/>
              </a:spcBef>
            </a:pPr>
            <a:r>
              <a:rPr sz="1100" b="0" dirty="0">
                <a:solidFill>
                  <a:srgbClr val="1F1F1F"/>
                </a:solidFill>
                <a:latin typeface="Poppins Light"/>
                <a:cs typeface="Poppins Light"/>
              </a:rPr>
              <a:t>The</a:t>
            </a:r>
            <a:r>
              <a:rPr sz="1100" b="0" spc="-20" dirty="0">
                <a:solidFill>
                  <a:srgbClr val="1F1F1F"/>
                </a:solidFill>
                <a:latin typeface="Poppins Light"/>
                <a:cs typeface="Poppins Light"/>
              </a:rPr>
              <a:t> </a:t>
            </a:r>
            <a:r>
              <a:rPr sz="1100" b="0" dirty="0">
                <a:solidFill>
                  <a:srgbClr val="1F1F1F"/>
                </a:solidFill>
                <a:latin typeface="Poppins Light"/>
                <a:cs typeface="Poppins Light"/>
              </a:rPr>
              <a:t>Themes</a:t>
            </a:r>
            <a:r>
              <a:rPr sz="1100" b="0" spc="10" dirty="0">
                <a:solidFill>
                  <a:srgbClr val="1F1F1F"/>
                </a:solidFill>
                <a:latin typeface="Poppins Light"/>
                <a:cs typeface="Poppins Light"/>
              </a:rPr>
              <a:t> </a:t>
            </a:r>
            <a:r>
              <a:rPr sz="1100" b="0" dirty="0">
                <a:solidFill>
                  <a:srgbClr val="1F1F1F"/>
                </a:solidFill>
                <a:latin typeface="Poppins Light"/>
                <a:cs typeface="Poppins Light"/>
              </a:rPr>
              <a:t>section outlines five</a:t>
            </a:r>
            <a:r>
              <a:rPr sz="1100" b="0" spc="-15" dirty="0">
                <a:solidFill>
                  <a:srgbClr val="1F1F1F"/>
                </a:solidFill>
                <a:latin typeface="Poppins Light"/>
                <a:cs typeface="Poppins Light"/>
              </a:rPr>
              <a:t> </a:t>
            </a:r>
            <a:r>
              <a:rPr sz="1100" b="0" dirty="0">
                <a:solidFill>
                  <a:srgbClr val="1F1F1F"/>
                </a:solidFill>
                <a:latin typeface="Poppins Light"/>
                <a:cs typeface="Poppins Light"/>
              </a:rPr>
              <a:t>areas</a:t>
            </a:r>
            <a:r>
              <a:rPr sz="1100" b="0" spc="-5" dirty="0">
                <a:solidFill>
                  <a:srgbClr val="1F1F1F"/>
                </a:solidFill>
                <a:latin typeface="Poppins Light"/>
                <a:cs typeface="Poppins Light"/>
              </a:rPr>
              <a:t> </a:t>
            </a:r>
            <a:r>
              <a:rPr sz="1100" b="0" dirty="0">
                <a:solidFill>
                  <a:srgbClr val="1F1F1F"/>
                </a:solidFill>
                <a:latin typeface="Poppins Light"/>
                <a:cs typeface="Poppins Light"/>
              </a:rPr>
              <a:t>of</a:t>
            </a:r>
            <a:r>
              <a:rPr sz="1100" b="0" spc="-10" dirty="0">
                <a:solidFill>
                  <a:srgbClr val="1F1F1F"/>
                </a:solidFill>
                <a:latin typeface="Poppins Light"/>
                <a:cs typeface="Poppins Light"/>
              </a:rPr>
              <a:t> </a:t>
            </a:r>
            <a:r>
              <a:rPr sz="1100" b="0" dirty="0">
                <a:solidFill>
                  <a:srgbClr val="1F1F1F"/>
                </a:solidFill>
                <a:latin typeface="Poppins Light"/>
                <a:cs typeface="Poppins Light"/>
              </a:rPr>
              <a:t>development that</a:t>
            </a:r>
            <a:r>
              <a:rPr sz="1100" b="0" spc="-10" dirty="0">
                <a:solidFill>
                  <a:srgbClr val="1F1F1F"/>
                </a:solidFill>
                <a:latin typeface="Poppins Light"/>
                <a:cs typeface="Poppins Light"/>
              </a:rPr>
              <a:t> colleges </a:t>
            </a:r>
            <a:r>
              <a:rPr sz="1100" b="0" dirty="0">
                <a:solidFill>
                  <a:srgbClr val="1F1F1F"/>
                </a:solidFill>
                <a:latin typeface="Poppins Light"/>
                <a:cs typeface="Poppins Light"/>
              </a:rPr>
              <a:t>and</a:t>
            </a:r>
            <a:r>
              <a:rPr sz="1100" b="0" spc="-15" dirty="0">
                <a:solidFill>
                  <a:srgbClr val="1F1F1F"/>
                </a:solidFill>
                <a:latin typeface="Poppins Light"/>
                <a:cs typeface="Poppins Light"/>
              </a:rPr>
              <a:t> </a:t>
            </a:r>
            <a:r>
              <a:rPr sz="1100" b="0" dirty="0">
                <a:solidFill>
                  <a:srgbClr val="1F1F1F"/>
                </a:solidFill>
                <a:latin typeface="Poppins Light"/>
                <a:cs typeface="Poppins Light"/>
              </a:rPr>
              <a:t>students'</a:t>
            </a:r>
            <a:r>
              <a:rPr sz="1100" b="0" spc="-10" dirty="0">
                <a:solidFill>
                  <a:srgbClr val="1F1F1F"/>
                </a:solidFill>
                <a:latin typeface="Poppins Light"/>
                <a:cs typeface="Poppins Light"/>
              </a:rPr>
              <a:t> </a:t>
            </a:r>
            <a:r>
              <a:rPr sz="1100" b="0" dirty="0">
                <a:solidFill>
                  <a:srgbClr val="1F1F1F"/>
                </a:solidFill>
                <a:latin typeface="Poppins Light"/>
                <a:cs typeface="Poppins Light"/>
              </a:rPr>
              <a:t>associations will</a:t>
            </a:r>
            <a:r>
              <a:rPr sz="1100" b="0" spc="-15" dirty="0">
                <a:solidFill>
                  <a:srgbClr val="1F1F1F"/>
                </a:solidFill>
                <a:latin typeface="Poppins Light"/>
                <a:cs typeface="Poppins Light"/>
              </a:rPr>
              <a:t> </a:t>
            </a:r>
            <a:r>
              <a:rPr sz="1100" b="0" dirty="0">
                <a:solidFill>
                  <a:srgbClr val="1F1F1F"/>
                </a:solidFill>
                <a:latin typeface="Poppins Light"/>
                <a:cs typeface="Poppins Light"/>
              </a:rPr>
              <a:t>need to</a:t>
            </a:r>
            <a:r>
              <a:rPr sz="1100" b="0" spc="-15" dirty="0">
                <a:solidFill>
                  <a:srgbClr val="1F1F1F"/>
                </a:solidFill>
                <a:latin typeface="Poppins Light"/>
                <a:cs typeface="Poppins Light"/>
              </a:rPr>
              <a:t> </a:t>
            </a:r>
            <a:r>
              <a:rPr sz="1100" b="0" dirty="0">
                <a:solidFill>
                  <a:srgbClr val="1F1F1F"/>
                </a:solidFill>
                <a:latin typeface="Poppins Light"/>
                <a:cs typeface="Poppins Light"/>
              </a:rPr>
              <a:t>work together</a:t>
            </a:r>
            <a:r>
              <a:rPr sz="1100" b="0" spc="-5" dirty="0">
                <a:solidFill>
                  <a:srgbClr val="1F1F1F"/>
                </a:solidFill>
                <a:latin typeface="Poppins Light"/>
                <a:cs typeface="Poppins Light"/>
              </a:rPr>
              <a:t> </a:t>
            </a:r>
            <a:r>
              <a:rPr sz="1100" b="0" dirty="0">
                <a:solidFill>
                  <a:srgbClr val="1F1F1F"/>
                </a:solidFill>
                <a:latin typeface="Poppins Light"/>
                <a:cs typeface="Poppins Light"/>
              </a:rPr>
              <a:t>to</a:t>
            </a:r>
            <a:r>
              <a:rPr sz="1100" b="0" spc="-15" dirty="0">
                <a:solidFill>
                  <a:srgbClr val="1F1F1F"/>
                </a:solidFill>
                <a:latin typeface="Poppins Light"/>
                <a:cs typeface="Poppins Light"/>
              </a:rPr>
              <a:t> </a:t>
            </a:r>
            <a:r>
              <a:rPr sz="1100" b="0" dirty="0">
                <a:solidFill>
                  <a:srgbClr val="1F1F1F"/>
                </a:solidFill>
                <a:latin typeface="Poppins Light"/>
                <a:cs typeface="Poppins Light"/>
              </a:rPr>
              <a:t>put</a:t>
            </a:r>
            <a:r>
              <a:rPr sz="1100" b="0" spc="-10" dirty="0">
                <a:solidFill>
                  <a:srgbClr val="1F1F1F"/>
                </a:solidFill>
                <a:latin typeface="Poppins Light"/>
                <a:cs typeface="Poppins Light"/>
              </a:rPr>
              <a:t> </a:t>
            </a:r>
            <a:r>
              <a:rPr sz="1100" b="0" dirty="0">
                <a:solidFill>
                  <a:srgbClr val="1F1F1F"/>
                </a:solidFill>
                <a:latin typeface="Poppins Light"/>
                <a:cs typeface="Poppins Light"/>
              </a:rPr>
              <a:t>in</a:t>
            </a:r>
            <a:r>
              <a:rPr sz="1100" b="0" spc="-10" dirty="0">
                <a:solidFill>
                  <a:srgbClr val="1F1F1F"/>
                </a:solidFill>
                <a:latin typeface="Poppins Light"/>
                <a:cs typeface="Poppins Light"/>
              </a:rPr>
              <a:t> place. </a:t>
            </a:r>
            <a:r>
              <a:rPr sz="1100" b="0" dirty="0">
                <a:solidFill>
                  <a:srgbClr val="1F1F1F"/>
                </a:solidFill>
                <a:latin typeface="Poppins Light"/>
                <a:cs typeface="Poppins Light"/>
              </a:rPr>
              <a:t>These</a:t>
            </a:r>
            <a:r>
              <a:rPr sz="1100" b="0" spc="10" dirty="0">
                <a:solidFill>
                  <a:srgbClr val="1F1F1F"/>
                </a:solidFill>
                <a:latin typeface="Poppins Light"/>
                <a:cs typeface="Poppins Light"/>
              </a:rPr>
              <a:t> </a:t>
            </a:r>
            <a:r>
              <a:rPr sz="1100" b="0" spc="-20" dirty="0">
                <a:solidFill>
                  <a:srgbClr val="1F1F1F"/>
                </a:solidFill>
                <a:latin typeface="Poppins Light"/>
                <a:cs typeface="Poppins Light"/>
              </a:rPr>
              <a:t>are:</a:t>
            </a:r>
            <a:endParaRPr sz="1100" dirty="0">
              <a:latin typeface="Poppins Light"/>
              <a:cs typeface="Poppins Light"/>
            </a:endParaRPr>
          </a:p>
          <a:p>
            <a:pPr marL="184785" indent="-172085">
              <a:lnSpc>
                <a:spcPct val="100000"/>
              </a:lnSpc>
              <a:spcBef>
                <a:spcPts val="1440"/>
              </a:spcBef>
              <a:buFont typeface="Arial"/>
              <a:buChar char="•"/>
              <a:tabLst>
                <a:tab pos="184785" algn="l"/>
              </a:tabLst>
            </a:pPr>
            <a:r>
              <a:rPr sz="1100" b="0" dirty="0">
                <a:solidFill>
                  <a:srgbClr val="1F1F1F"/>
                </a:solidFill>
                <a:latin typeface="Poppins Light"/>
                <a:cs typeface="Poppins Light"/>
              </a:rPr>
              <a:t>Shaping</a:t>
            </a:r>
            <a:r>
              <a:rPr sz="1100" b="0" spc="-10" dirty="0">
                <a:solidFill>
                  <a:srgbClr val="1F1F1F"/>
                </a:solidFill>
                <a:latin typeface="Poppins Light"/>
                <a:cs typeface="Poppins Light"/>
              </a:rPr>
              <a:t> </a:t>
            </a:r>
            <a:r>
              <a:rPr sz="1100" b="0" dirty="0">
                <a:solidFill>
                  <a:srgbClr val="1F1F1F"/>
                </a:solidFill>
                <a:latin typeface="Poppins Light"/>
                <a:cs typeface="Poppins Light"/>
              </a:rPr>
              <a:t>the</a:t>
            </a:r>
            <a:r>
              <a:rPr sz="1100" b="0" spc="-5" dirty="0">
                <a:solidFill>
                  <a:srgbClr val="1F1F1F"/>
                </a:solidFill>
                <a:latin typeface="Poppins Light"/>
                <a:cs typeface="Poppins Light"/>
              </a:rPr>
              <a:t> </a:t>
            </a:r>
            <a:r>
              <a:rPr sz="1100" b="0" dirty="0">
                <a:solidFill>
                  <a:srgbClr val="1F1F1F"/>
                </a:solidFill>
                <a:latin typeface="Poppins Light"/>
                <a:cs typeface="Poppins Light"/>
              </a:rPr>
              <a:t>Life</a:t>
            </a:r>
            <a:r>
              <a:rPr sz="1100" b="0" spc="-25" dirty="0">
                <a:solidFill>
                  <a:srgbClr val="1F1F1F"/>
                </a:solidFill>
                <a:latin typeface="Poppins Light"/>
                <a:cs typeface="Poppins Light"/>
              </a:rPr>
              <a:t> </a:t>
            </a:r>
            <a:r>
              <a:rPr sz="1100" b="0" dirty="0">
                <a:solidFill>
                  <a:srgbClr val="1F1F1F"/>
                </a:solidFill>
                <a:latin typeface="Poppins Light"/>
                <a:cs typeface="Poppins Light"/>
              </a:rPr>
              <a:t>and</a:t>
            </a:r>
            <a:r>
              <a:rPr sz="1100" b="0" spc="5" dirty="0">
                <a:solidFill>
                  <a:srgbClr val="1F1F1F"/>
                </a:solidFill>
                <a:latin typeface="Poppins Light"/>
                <a:cs typeface="Poppins Light"/>
              </a:rPr>
              <a:t> </a:t>
            </a:r>
            <a:r>
              <a:rPr sz="1100" b="0" dirty="0">
                <a:solidFill>
                  <a:srgbClr val="1F1F1F"/>
                </a:solidFill>
                <a:latin typeface="Poppins Light"/>
                <a:cs typeface="Poppins Light"/>
              </a:rPr>
              <a:t>Work</a:t>
            </a:r>
            <a:r>
              <a:rPr sz="1100" b="0" spc="-10" dirty="0">
                <a:solidFill>
                  <a:srgbClr val="1F1F1F"/>
                </a:solidFill>
                <a:latin typeface="Poppins Light"/>
                <a:cs typeface="Poppins Light"/>
              </a:rPr>
              <a:t> </a:t>
            </a:r>
            <a:r>
              <a:rPr sz="1100" b="0" dirty="0">
                <a:solidFill>
                  <a:srgbClr val="1F1F1F"/>
                </a:solidFill>
                <a:latin typeface="Poppins Light"/>
                <a:cs typeface="Poppins Light"/>
              </a:rPr>
              <a:t>of</a:t>
            </a:r>
            <a:r>
              <a:rPr sz="1100" b="0" spc="-10" dirty="0">
                <a:solidFill>
                  <a:srgbClr val="1F1F1F"/>
                </a:solidFill>
                <a:latin typeface="Poppins Light"/>
                <a:cs typeface="Poppins Light"/>
              </a:rPr>
              <a:t> </a:t>
            </a:r>
            <a:r>
              <a:rPr sz="1100" b="0" dirty="0">
                <a:solidFill>
                  <a:srgbClr val="1F1F1F"/>
                </a:solidFill>
                <a:latin typeface="Poppins Light"/>
                <a:cs typeface="Poppins Light"/>
              </a:rPr>
              <a:t>the </a:t>
            </a:r>
            <a:r>
              <a:rPr sz="1100" b="0" spc="-10" dirty="0">
                <a:solidFill>
                  <a:srgbClr val="1F1F1F"/>
                </a:solidFill>
                <a:latin typeface="Poppins Light"/>
                <a:cs typeface="Poppins Light"/>
              </a:rPr>
              <a:t>College</a:t>
            </a:r>
            <a:endParaRPr sz="1100" dirty="0">
              <a:latin typeface="Poppins Light"/>
              <a:cs typeface="Poppins Light"/>
            </a:endParaRPr>
          </a:p>
          <a:p>
            <a:pPr marL="184785" indent="-172085">
              <a:lnSpc>
                <a:spcPct val="100000"/>
              </a:lnSpc>
              <a:buFont typeface="Arial"/>
              <a:buChar char="•"/>
              <a:tabLst>
                <a:tab pos="184785" algn="l"/>
              </a:tabLst>
            </a:pPr>
            <a:r>
              <a:rPr sz="1100" b="0" dirty="0">
                <a:solidFill>
                  <a:srgbClr val="1F1F1F"/>
                </a:solidFill>
                <a:latin typeface="Poppins Light"/>
                <a:cs typeface="Poppins Light"/>
              </a:rPr>
              <a:t>Governance</a:t>
            </a:r>
            <a:r>
              <a:rPr sz="1100" b="0" spc="20" dirty="0">
                <a:solidFill>
                  <a:srgbClr val="1F1F1F"/>
                </a:solidFill>
                <a:latin typeface="Poppins Light"/>
                <a:cs typeface="Poppins Light"/>
              </a:rPr>
              <a:t> </a:t>
            </a:r>
            <a:r>
              <a:rPr sz="1100" b="0" dirty="0">
                <a:solidFill>
                  <a:srgbClr val="1F1F1F"/>
                </a:solidFill>
                <a:latin typeface="Poppins Light"/>
                <a:cs typeface="Poppins Light"/>
              </a:rPr>
              <a:t>and</a:t>
            </a:r>
            <a:r>
              <a:rPr sz="1100" b="0" spc="-10" dirty="0">
                <a:solidFill>
                  <a:srgbClr val="1F1F1F"/>
                </a:solidFill>
                <a:latin typeface="Poppins Light"/>
                <a:cs typeface="Poppins Light"/>
              </a:rPr>
              <a:t> Democracy</a:t>
            </a:r>
            <a:endParaRPr sz="1100" dirty="0">
              <a:latin typeface="Poppins Light"/>
              <a:cs typeface="Poppins Light"/>
            </a:endParaRPr>
          </a:p>
          <a:p>
            <a:pPr marL="184150" indent="-171450">
              <a:lnSpc>
                <a:spcPct val="100000"/>
              </a:lnSpc>
              <a:buFont typeface="Arial"/>
              <a:buChar char="•"/>
              <a:tabLst>
                <a:tab pos="184150" algn="l"/>
              </a:tabLst>
            </a:pPr>
            <a:r>
              <a:rPr sz="1100" b="0" dirty="0">
                <a:solidFill>
                  <a:srgbClr val="1F1F1F"/>
                </a:solidFill>
                <a:latin typeface="Poppins Light"/>
                <a:cs typeface="Poppins Light"/>
              </a:rPr>
              <a:t>Aware</a:t>
            </a:r>
            <a:r>
              <a:rPr sz="1100" b="0" spc="-15" dirty="0">
                <a:solidFill>
                  <a:srgbClr val="1F1F1F"/>
                </a:solidFill>
                <a:latin typeface="Poppins Light"/>
                <a:cs typeface="Poppins Light"/>
              </a:rPr>
              <a:t> </a:t>
            </a:r>
            <a:r>
              <a:rPr sz="1100" b="0" dirty="0">
                <a:solidFill>
                  <a:srgbClr val="1F1F1F"/>
                </a:solidFill>
                <a:latin typeface="Poppins Light"/>
                <a:cs typeface="Poppins Light"/>
              </a:rPr>
              <a:t>and</a:t>
            </a:r>
            <a:r>
              <a:rPr sz="1100" b="0" spc="-10" dirty="0">
                <a:solidFill>
                  <a:srgbClr val="1F1F1F"/>
                </a:solidFill>
                <a:latin typeface="Poppins Light"/>
                <a:cs typeface="Poppins Light"/>
              </a:rPr>
              <a:t> </a:t>
            </a:r>
            <a:r>
              <a:rPr sz="1100" b="0" dirty="0">
                <a:solidFill>
                  <a:srgbClr val="1F1F1F"/>
                </a:solidFill>
                <a:latin typeface="Poppins Light"/>
                <a:cs typeface="Poppins Light"/>
              </a:rPr>
              <a:t>Active </a:t>
            </a:r>
            <a:r>
              <a:rPr sz="1100" b="0" spc="-10" dirty="0">
                <a:solidFill>
                  <a:srgbClr val="1F1F1F"/>
                </a:solidFill>
                <a:latin typeface="Poppins Light"/>
                <a:cs typeface="Poppins Light"/>
              </a:rPr>
              <a:t>Students</a:t>
            </a:r>
            <a:endParaRPr sz="1100" dirty="0">
              <a:latin typeface="Poppins Light"/>
              <a:cs typeface="Poppins Light"/>
            </a:endParaRPr>
          </a:p>
          <a:p>
            <a:pPr marL="184785" indent="-172085">
              <a:lnSpc>
                <a:spcPct val="100000"/>
              </a:lnSpc>
              <a:spcBef>
                <a:spcPts val="5"/>
              </a:spcBef>
              <a:buFont typeface="Arial"/>
              <a:buChar char="•"/>
              <a:tabLst>
                <a:tab pos="184785" algn="l"/>
              </a:tabLst>
            </a:pPr>
            <a:r>
              <a:rPr sz="1100" b="0" dirty="0">
                <a:solidFill>
                  <a:srgbClr val="1F1F1F"/>
                </a:solidFill>
                <a:latin typeface="Poppins Light"/>
                <a:cs typeface="Poppins Light"/>
              </a:rPr>
              <a:t>Sustainable</a:t>
            </a:r>
            <a:r>
              <a:rPr sz="1100" b="0" spc="-20" dirty="0">
                <a:solidFill>
                  <a:srgbClr val="1F1F1F"/>
                </a:solidFill>
                <a:latin typeface="Poppins Light"/>
                <a:cs typeface="Poppins Light"/>
              </a:rPr>
              <a:t> </a:t>
            </a:r>
            <a:r>
              <a:rPr sz="1100" b="0" spc="-10" dirty="0">
                <a:solidFill>
                  <a:srgbClr val="1F1F1F"/>
                </a:solidFill>
                <a:latin typeface="Poppins Light"/>
                <a:cs typeface="Poppins Light"/>
              </a:rPr>
              <a:t>Resources</a:t>
            </a:r>
            <a:endParaRPr sz="1100" dirty="0">
              <a:latin typeface="Poppins Light"/>
              <a:cs typeface="Poppins Light"/>
            </a:endParaRPr>
          </a:p>
          <a:p>
            <a:pPr marL="184785" indent="-172085">
              <a:lnSpc>
                <a:spcPct val="100000"/>
              </a:lnSpc>
              <a:buFont typeface="Arial"/>
              <a:buChar char="•"/>
              <a:tabLst>
                <a:tab pos="184785" algn="l"/>
              </a:tabLst>
            </a:pPr>
            <a:r>
              <a:rPr sz="1100" b="0" dirty="0">
                <a:solidFill>
                  <a:srgbClr val="1F1F1F"/>
                </a:solidFill>
                <a:latin typeface="Poppins Light"/>
                <a:cs typeface="Poppins Light"/>
              </a:rPr>
              <a:t>Value</a:t>
            </a:r>
            <a:r>
              <a:rPr sz="1100" b="0" spc="-20" dirty="0">
                <a:solidFill>
                  <a:srgbClr val="1F1F1F"/>
                </a:solidFill>
                <a:latin typeface="Poppins Light"/>
                <a:cs typeface="Poppins Light"/>
              </a:rPr>
              <a:t> </a:t>
            </a:r>
            <a:r>
              <a:rPr sz="1100" b="0" dirty="0">
                <a:solidFill>
                  <a:srgbClr val="1F1F1F"/>
                </a:solidFill>
                <a:latin typeface="Poppins Light"/>
                <a:cs typeface="Poppins Light"/>
              </a:rPr>
              <a:t>and </a:t>
            </a:r>
            <a:r>
              <a:rPr sz="1100" b="0" spc="-10" dirty="0">
                <a:solidFill>
                  <a:srgbClr val="1F1F1F"/>
                </a:solidFill>
                <a:latin typeface="Poppins Light"/>
                <a:cs typeface="Poppins Light"/>
              </a:rPr>
              <a:t>Impact.</a:t>
            </a:r>
            <a:endParaRPr sz="1100" dirty="0">
              <a:latin typeface="Poppins Light"/>
              <a:cs typeface="Poppins Light"/>
            </a:endParaRPr>
          </a:p>
          <a:p>
            <a:pPr marL="12700" marR="137795">
              <a:lnSpc>
                <a:spcPct val="100000"/>
              </a:lnSpc>
              <a:spcBef>
                <a:spcPts val="1440"/>
              </a:spcBef>
            </a:pPr>
            <a:r>
              <a:rPr sz="1100" b="0" dirty="0">
                <a:solidFill>
                  <a:srgbClr val="1F1F1F"/>
                </a:solidFill>
                <a:latin typeface="Poppins Light"/>
                <a:cs typeface="Poppins Light"/>
              </a:rPr>
              <a:t>With</a:t>
            </a:r>
            <a:r>
              <a:rPr sz="1100" b="0" spc="-15" dirty="0">
                <a:solidFill>
                  <a:srgbClr val="1F1F1F"/>
                </a:solidFill>
                <a:latin typeface="Poppins Light"/>
                <a:cs typeface="Poppins Light"/>
              </a:rPr>
              <a:t> </a:t>
            </a:r>
            <a:r>
              <a:rPr sz="1100" b="0" dirty="0">
                <a:solidFill>
                  <a:srgbClr val="1F1F1F"/>
                </a:solidFill>
                <a:latin typeface="Poppins Light"/>
                <a:cs typeface="Poppins Light"/>
              </a:rPr>
              <a:t>the</a:t>
            </a:r>
            <a:r>
              <a:rPr sz="1100" b="0" spc="-15" dirty="0">
                <a:solidFill>
                  <a:srgbClr val="1F1F1F"/>
                </a:solidFill>
                <a:latin typeface="Poppins Light"/>
                <a:cs typeface="Poppins Light"/>
              </a:rPr>
              <a:t> </a:t>
            </a:r>
            <a:r>
              <a:rPr sz="1100" b="0" dirty="0">
                <a:solidFill>
                  <a:srgbClr val="1F1F1F"/>
                </a:solidFill>
                <a:latin typeface="Poppins Light"/>
                <a:cs typeface="Poppins Light"/>
              </a:rPr>
              <a:t>aim</a:t>
            </a:r>
            <a:r>
              <a:rPr sz="1100" b="0" spc="-10" dirty="0">
                <a:solidFill>
                  <a:srgbClr val="1F1F1F"/>
                </a:solidFill>
                <a:latin typeface="Poppins Light"/>
                <a:cs typeface="Poppins Light"/>
              </a:rPr>
              <a:t> </a:t>
            </a:r>
            <a:r>
              <a:rPr sz="1100" b="0" dirty="0">
                <a:solidFill>
                  <a:srgbClr val="1F1F1F"/>
                </a:solidFill>
                <a:latin typeface="Poppins Light"/>
                <a:cs typeface="Poppins Light"/>
              </a:rPr>
              <a:t>to</a:t>
            </a:r>
            <a:r>
              <a:rPr sz="1100" b="0" spc="-15" dirty="0">
                <a:solidFill>
                  <a:srgbClr val="1F1F1F"/>
                </a:solidFill>
                <a:latin typeface="Poppins Light"/>
                <a:cs typeface="Poppins Light"/>
              </a:rPr>
              <a:t> </a:t>
            </a:r>
            <a:r>
              <a:rPr sz="1100" b="0" dirty="0">
                <a:solidFill>
                  <a:srgbClr val="1F1F1F"/>
                </a:solidFill>
                <a:latin typeface="Poppins Light"/>
                <a:cs typeface="Poppins Light"/>
              </a:rPr>
              <a:t>work collectively</a:t>
            </a:r>
            <a:r>
              <a:rPr sz="1100" b="0" spc="5" dirty="0">
                <a:solidFill>
                  <a:srgbClr val="1F1F1F"/>
                </a:solidFill>
                <a:latin typeface="Poppins Light"/>
                <a:cs typeface="Poppins Light"/>
              </a:rPr>
              <a:t> </a:t>
            </a:r>
            <a:r>
              <a:rPr sz="1100" b="0" dirty="0">
                <a:solidFill>
                  <a:srgbClr val="1F1F1F"/>
                </a:solidFill>
                <a:latin typeface="Poppins Light"/>
                <a:cs typeface="Poppins Light"/>
              </a:rPr>
              <a:t>to</a:t>
            </a:r>
            <a:r>
              <a:rPr sz="1100" b="0" spc="-15" dirty="0">
                <a:solidFill>
                  <a:srgbClr val="1F1F1F"/>
                </a:solidFill>
                <a:latin typeface="Poppins Light"/>
                <a:cs typeface="Poppins Light"/>
              </a:rPr>
              <a:t> </a:t>
            </a:r>
            <a:r>
              <a:rPr sz="1100" b="0" dirty="0">
                <a:solidFill>
                  <a:srgbClr val="1F1F1F"/>
                </a:solidFill>
                <a:latin typeface="Poppins Light"/>
                <a:cs typeface="Poppins Light"/>
              </a:rPr>
              <a:t>develop</a:t>
            </a:r>
            <a:r>
              <a:rPr sz="1100" b="0" spc="25" dirty="0">
                <a:solidFill>
                  <a:srgbClr val="1F1F1F"/>
                </a:solidFill>
                <a:latin typeface="Poppins Light"/>
                <a:cs typeface="Poppins Light"/>
              </a:rPr>
              <a:t> </a:t>
            </a:r>
            <a:r>
              <a:rPr sz="1100" b="0" dirty="0">
                <a:solidFill>
                  <a:srgbClr val="1F1F1F"/>
                </a:solidFill>
                <a:latin typeface="Poppins Light"/>
                <a:cs typeface="Poppins Light"/>
              </a:rPr>
              <a:t>a strong</a:t>
            </a:r>
            <a:r>
              <a:rPr sz="1100" b="0" spc="-5" dirty="0">
                <a:solidFill>
                  <a:srgbClr val="1F1F1F"/>
                </a:solidFill>
                <a:latin typeface="Poppins Light"/>
                <a:cs typeface="Poppins Light"/>
              </a:rPr>
              <a:t> </a:t>
            </a:r>
            <a:r>
              <a:rPr sz="1100" b="0" dirty="0">
                <a:solidFill>
                  <a:srgbClr val="1F1F1F"/>
                </a:solidFill>
                <a:latin typeface="Poppins Light"/>
                <a:cs typeface="Poppins Light"/>
              </a:rPr>
              <a:t>and</a:t>
            </a:r>
            <a:r>
              <a:rPr sz="1100" b="0" spc="10" dirty="0">
                <a:solidFill>
                  <a:srgbClr val="1F1F1F"/>
                </a:solidFill>
                <a:latin typeface="Poppins Light"/>
                <a:cs typeface="Poppins Light"/>
              </a:rPr>
              <a:t> </a:t>
            </a:r>
            <a:r>
              <a:rPr sz="1100" b="0" spc="-10" dirty="0">
                <a:solidFill>
                  <a:srgbClr val="1F1F1F"/>
                </a:solidFill>
                <a:latin typeface="Poppins Light"/>
                <a:cs typeface="Poppins Light"/>
              </a:rPr>
              <a:t>effective </a:t>
            </a:r>
            <a:r>
              <a:rPr sz="1100" b="0" dirty="0">
                <a:solidFill>
                  <a:srgbClr val="1F1F1F"/>
                </a:solidFill>
                <a:latin typeface="Poppins Light"/>
                <a:cs typeface="Poppins Light"/>
              </a:rPr>
              <a:t>students’</a:t>
            </a:r>
            <a:r>
              <a:rPr sz="1100" b="0" spc="-15" dirty="0">
                <a:solidFill>
                  <a:srgbClr val="1F1F1F"/>
                </a:solidFill>
                <a:latin typeface="Poppins Light"/>
                <a:cs typeface="Poppins Light"/>
              </a:rPr>
              <a:t> </a:t>
            </a:r>
            <a:r>
              <a:rPr sz="1100" b="0" dirty="0">
                <a:solidFill>
                  <a:srgbClr val="1F1F1F"/>
                </a:solidFill>
                <a:latin typeface="Poppins Light"/>
                <a:cs typeface="Poppins Light"/>
              </a:rPr>
              <a:t>association,</a:t>
            </a:r>
            <a:r>
              <a:rPr sz="1100" b="0" spc="5" dirty="0">
                <a:solidFill>
                  <a:srgbClr val="1F1F1F"/>
                </a:solidFill>
                <a:latin typeface="Poppins Light"/>
                <a:cs typeface="Poppins Light"/>
              </a:rPr>
              <a:t> </a:t>
            </a:r>
            <a:r>
              <a:rPr sz="1100" b="0" dirty="0">
                <a:solidFill>
                  <a:srgbClr val="1F1F1F"/>
                </a:solidFill>
                <a:latin typeface="Poppins Light"/>
                <a:cs typeface="Poppins Light"/>
              </a:rPr>
              <a:t>the</a:t>
            </a:r>
            <a:r>
              <a:rPr sz="1100" b="0" spc="-10" dirty="0">
                <a:solidFill>
                  <a:srgbClr val="1F1F1F"/>
                </a:solidFill>
                <a:latin typeface="Poppins Light"/>
                <a:cs typeface="Poppins Light"/>
              </a:rPr>
              <a:t> </a:t>
            </a:r>
            <a:r>
              <a:rPr sz="1100" b="0" dirty="0">
                <a:solidFill>
                  <a:srgbClr val="1F1F1F"/>
                </a:solidFill>
                <a:latin typeface="Poppins Light"/>
                <a:cs typeface="Poppins Light"/>
              </a:rPr>
              <a:t>SA</a:t>
            </a:r>
            <a:r>
              <a:rPr sz="1100" b="0" spc="-5" dirty="0">
                <a:solidFill>
                  <a:srgbClr val="1F1F1F"/>
                </a:solidFill>
                <a:latin typeface="Poppins Light"/>
                <a:cs typeface="Poppins Light"/>
              </a:rPr>
              <a:t> </a:t>
            </a:r>
            <a:r>
              <a:rPr sz="1100" b="0" dirty="0">
                <a:solidFill>
                  <a:srgbClr val="1F1F1F"/>
                </a:solidFill>
                <a:latin typeface="Poppins Light"/>
                <a:cs typeface="Poppins Light"/>
              </a:rPr>
              <a:t>has been</a:t>
            </a:r>
            <a:r>
              <a:rPr sz="1100" b="0" spc="-5" dirty="0">
                <a:solidFill>
                  <a:srgbClr val="1F1F1F"/>
                </a:solidFill>
                <a:latin typeface="Poppins Light"/>
                <a:cs typeface="Poppins Light"/>
              </a:rPr>
              <a:t> </a:t>
            </a:r>
            <a:r>
              <a:rPr sz="1100" b="0" dirty="0">
                <a:solidFill>
                  <a:srgbClr val="1F1F1F"/>
                </a:solidFill>
                <a:latin typeface="Poppins Light"/>
                <a:cs typeface="Poppins Light"/>
              </a:rPr>
              <a:t>involved</a:t>
            </a:r>
            <a:r>
              <a:rPr sz="1100" b="0" spc="15" dirty="0">
                <a:solidFill>
                  <a:srgbClr val="1F1F1F"/>
                </a:solidFill>
                <a:latin typeface="Poppins Light"/>
                <a:cs typeface="Poppins Light"/>
              </a:rPr>
              <a:t> </a:t>
            </a:r>
            <a:r>
              <a:rPr sz="1100" b="0" dirty="0">
                <a:solidFill>
                  <a:srgbClr val="1F1F1F"/>
                </a:solidFill>
                <a:latin typeface="Poppins Light"/>
                <a:cs typeface="Poppins Light"/>
              </a:rPr>
              <a:t>in</a:t>
            </a:r>
            <a:r>
              <a:rPr sz="1100" b="0" spc="-15" dirty="0">
                <a:solidFill>
                  <a:srgbClr val="1F1F1F"/>
                </a:solidFill>
                <a:latin typeface="Poppins Light"/>
                <a:cs typeface="Poppins Light"/>
              </a:rPr>
              <a:t> </a:t>
            </a:r>
            <a:r>
              <a:rPr sz="1100" b="0" dirty="0">
                <a:solidFill>
                  <a:srgbClr val="1F1F1F"/>
                </a:solidFill>
                <a:latin typeface="Poppins Light"/>
                <a:cs typeface="Poppins Light"/>
              </a:rPr>
              <a:t>sessions</a:t>
            </a:r>
            <a:r>
              <a:rPr sz="1100" b="0" spc="10" dirty="0">
                <a:solidFill>
                  <a:srgbClr val="1F1F1F"/>
                </a:solidFill>
                <a:latin typeface="Poppins Light"/>
                <a:cs typeface="Poppins Light"/>
              </a:rPr>
              <a:t> </a:t>
            </a:r>
            <a:r>
              <a:rPr sz="1100" b="0" dirty="0">
                <a:solidFill>
                  <a:srgbClr val="1F1F1F"/>
                </a:solidFill>
                <a:latin typeface="Poppins Light"/>
                <a:cs typeface="Poppins Light"/>
              </a:rPr>
              <a:t>over</a:t>
            </a:r>
            <a:r>
              <a:rPr sz="1100" b="0" spc="5" dirty="0">
                <a:solidFill>
                  <a:srgbClr val="1F1F1F"/>
                </a:solidFill>
                <a:latin typeface="Poppins Light"/>
                <a:cs typeface="Poppins Light"/>
              </a:rPr>
              <a:t> </a:t>
            </a:r>
            <a:r>
              <a:rPr sz="1100" b="0" spc="-25" dirty="0">
                <a:solidFill>
                  <a:srgbClr val="1F1F1F"/>
                </a:solidFill>
                <a:latin typeface="Poppins Light"/>
                <a:cs typeface="Poppins Light"/>
              </a:rPr>
              <a:t>the </a:t>
            </a:r>
            <a:r>
              <a:rPr sz="1100" b="0" dirty="0">
                <a:solidFill>
                  <a:srgbClr val="1F1F1F"/>
                </a:solidFill>
                <a:latin typeface="Poppins Light"/>
                <a:cs typeface="Poppins Light"/>
              </a:rPr>
              <a:t>last</a:t>
            </a:r>
            <a:r>
              <a:rPr sz="1100" b="0" spc="-30" dirty="0">
                <a:solidFill>
                  <a:srgbClr val="1F1F1F"/>
                </a:solidFill>
                <a:latin typeface="Poppins Light"/>
                <a:cs typeface="Poppins Light"/>
              </a:rPr>
              <a:t> </a:t>
            </a:r>
            <a:r>
              <a:rPr sz="1100" b="0" dirty="0">
                <a:solidFill>
                  <a:srgbClr val="1F1F1F"/>
                </a:solidFill>
                <a:latin typeface="Poppins Light"/>
                <a:cs typeface="Poppins Light"/>
              </a:rPr>
              <a:t>year</a:t>
            </a:r>
            <a:r>
              <a:rPr sz="1100" b="0" spc="-15" dirty="0">
                <a:solidFill>
                  <a:srgbClr val="1F1F1F"/>
                </a:solidFill>
                <a:latin typeface="Poppins Light"/>
                <a:cs typeface="Poppins Light"/>
              </a:rPr>
              <a:t> </a:t>
            </a:r>
            <a:r>
              <a:rPr sz="1100" b="0" dirty="0">
                <a:solidFill>
                  <a:srgbClr val="1F1F1F"/>
                </a:solidFill>
                <a:latin typeface="Poppins Light"/>
                <a:cs typeface="Poppins Light"/>
              </a:rPr>
              <a:t>and</a:t>
            </a:r>
            <a:r>
              <a:rPr sz="1100" b="0" spc="-5" dirty="0">
                <a:solidFill>
                  <a:srgbClr val="1F1F1F"/>
                </a:solidFill>
                <a:latin typeface="Poppins Light"/>
                <a:cs typeface="Poppins Light"/>
              </a:rPr>
              <a:t> </a:t>
            </a:r>
            <a:r>
              <a:rPr sz="1100" b="0" dirty="0">
                <a:solidFill>
                  <a:srgbClr val="1F1F1F"/>
                </a:solidFill>
                <a:latin typeface="Poppins Light"/>
                <a:cs typeface="Poppins Light"/>
              </a:rPr>
              <a:t>were</a:t>
            </a:r>
            <a:r>
              <a:rPr sz="1100" b="0" spc="-5" dirty="0">
                <a:solidFill>
                  <a:srgbClr val="1F1F1F"/>
                </a:solidFill>
                <a:latin typeface="Poppins Light"/>
                <a:cs typeface="Poppins Light"/>
              </a:rPr>
              <a:t> </a:t>
            </a:r>
            <a:r>
              <a:rPr sz="1100" b="0" dirty="0">
                <a:solidFill>
                  <a:srgbClr val="1F1F1F"/>
                </a:solidFill>
                <a:latin typeface="Poppins Light"/>
                <a:cs typeface="Poppins Light"/>
              </a:rPr>
              <a:t>involved</a:t>
            </a:r>
            <a:r>
              <a:rPr sz="1100" b="0" spc="15" dirty="0">
                <a:solidFill>
                  <a:srgbClr val="1F1F1F"/>
                </a:solidFill>
                <a:latin typeface="Poppins Light"/>
                <a:cs typeface="Poppins Light"/>
              </a:rPr>
              <a:t> </a:t>
            </a:r>
            <a:r>
              <a:rPr sz="1100" b="0" dirty="0">
                <a:solidFill>
                  <a:srgbClr val="1F1F1F"/>
                </a:solidFill>
                <a:latin typeface="Poppins Light"/>
                <a:cs typeface="Poppins Light"/>
              </a:rPr>
              <a:t>in</a:t>
            </a:r>
            <a:r>
              <a:rPr sz="1100" b="0" spc="-15" dirty="0">
                <a:solidFill>
                  <a:srgbClr val="1F1F1F"/>
                </a:solidFill>
                <a:latin typeface="Poppins Light"/>
                <a:cs typeface="Poppins Light"/>
              </a:rPr>
              <a:t> </a:t>
            </a:r>
            <a:r>
              <a:rPr sz="1100" b="0" dirty="0">
                <a:solidFill>
                  <a:srgbClr val="1F1F1F"/>
                </a:solidFill>
                <a:latin typeface="Poppins Light"/>
                <a:cs typeface="Poppins Light"/>
              </a:rPr>
              <a:t>three</a:t>
            </a:r>
            <a:r>
              <a:rPr sz="1100" b="0" spc="10" dirty="0">
                <a:solidFill>
                  <a:srgbClr val="1F1F1F"/>
                </a:solidFill>
                <a:latin typeface="Poppins Light"/>
                <a:cs typeface="Poppins Light"/>
              </a:rPr>
              <a:t> </a:t>
            </a:r>
            <a:r>
              <a:rPr sz="1100" b="0" dirty="0">
                <a:solidFill>
                  <a:srgbClr val="1F1F1F"/>
                </a:solidFill>
                <a:latin typeface="Poppins Light"/>
                <a:cs typeface="Poppins Light"/>
              </a:rPr>
              <a:t>workshops this</a:t>
            </a:r>
            <a:r>
              <a:rPr sz="1100" b="0" spc="-10" dirty="0">
                <a:solidFill>
                  <a:srgbClr val="1F1F1F"/>
                </a:solidFill>
                <a:latin typeface="Poppins Light"/>
                <a:cs typeface="Poppins Light"/>
              </a:rPr>
              <a:t> </a:t>
            </a:r>
            <a:r>
              <a:rPr sz="1100" b="0" dirty="0">
                <a:solidFill>
                  <a:srgbClr val="1F1F1F"/>
                </a:solidFill>
                <a:latin typeface="Poppins Light"/>
                <a:cs typeface="Poppins Light"/>
              </a:rPr>
              <a:t>summer. </a:t>
            </a:r>
            <a:r>
              <a:rPr sz="1100" b="0" spc="-10" dirty="0">
                <a:solidFill>
                  <a:srgbClr val="1F1F1F"/>
                </a:solidFill>
                <a:latin typeface="Poppins Light"/>
                <a:cs typeface="Poppins Light"/>
              </a:rPr>
              <a:t>These </a:t>
            </a:r>
            <a:r>
              <a:rPr sz="1100" b="0" dirty="0">
                <a:solidFill>
                  <a:srgbClr val="1F1F1F"/>
                </a:solidFill>
                <a:latin typeface="Poppins Light"/>
                <a:cs typeface="Poppins Light"/>
              </a:rPr>
              <a:t>workshops</a:t>
            </a:r>
            <a:r>
              <a:rPr sz="1100" b="0" spc="-10" dirty="0">
                <a:solidFill>
                  <a:srgbClr val="1F1F1F"/>
                </a:solidFill>
                <a:latin typeface="Poppins Light"/>
                <a:cs typeface="Poppins Light"/>
              </a:rPr>
              <a:t> </a:t>
            </a:r>
            <a:r>
              <a:rPr sz="1100" b="0" dirty="0">
                <a:solidFill>
                  <a:srgbClr val="1F1F1F"/>
                </a:solidFill>
                <a:latin typeface="Poppins Light"/>
                <a:cs typeface="Poppins Light"/>
              </a:rPr>
              <a:t>were</a:t>
            </a:r>
            <a:r>
              <a:rPr sz="1100" b="0" spc="-10" dirty="0">
                <a:solidFill>
                  <a:srgbClr val="1F1F1F"/>
                </a:solidFill>
                <a:latin typeface="Poppins Light"/>
                <a:cs typeface="Poppins Light"/>
              </a:rPr>
              <a:t> </a:t>
            </a:r>
            <a:r>
              <a:rPr sz="1100" b="0" dirty="0">
                <a:solidFill>
                  <a:srgbClr val="1F1F1F"/>
                </a:solidFill>
                <a:latin typeface="Poppins Light"/>
                <a:cs typeface="Poppins Light"/>
              </a:rPr>
              <a:t>based</a:t>
            </a:r>
            <a:r>
              <a:rPr sz="1100" b="0" spc="-10" dirty="0">
                <a:solidFill>
                  <a:srgbClr val="1F1F1F"/>
                </a:solidFill>
                <a:latin typeface="Poppins Light"/>
                <a:cs typeface="Poppins Light"/>
              </a:rPr>
              <a:t> </a:t>
            </a:r>
            <a:r>
              <a:rPr sz="1100" b="0" dirty="0">
                <a:solidFill>
                  <a:srgbClr val="1F1F1F"/>
                </a:solidFill>
                <a:latin typeface="Poppins Light"/>
                <a:cs typeface="Poppins Light"/>
              </a:rPr>
              <a:t>on</a:t>
            </a:r>
            <a:r>
              <a:rPr sz="1100" b="0" spc="-10" dirty="0">
                <a:solidFill>
                  <a:srgbClr val="1F1F1F"/>
                </a:solidFill>
                <a:latin typeface="Poppins Light"/>
                <a:cs typeface="Poppins Light"/>
              </a:rPr>
              <a:t> </a:t>
            </a:r>
            <a:r>
              <a:rPr sz="1100" b="0" dirty="0">
                <a:solidFill>
                  <a:srgbClr val="1F1F1F"/>
                </a:solidFill>
                <a:latin typeface="Poppins Light"/>
                <a:cs typeface="Poppins Light"/>
              </a:rPr>
              <a:t>how</a:t>
            </a:r>
            <a:r>
              <a:rPr sz="1100" b="0" spc="-10" dirty="0">
                <a:solidFill>
                  <a:srgbClr val="1F1F1F"/>
                </a:solidFill>
                <a:latin typeface="Poppins Light"/>
                <a:cs typeface="Poppins Light"/>
              </a:rPr>
              <a:t> </a:t>
            </a:r>
            <a:r>
              <a:rPr sz="1100" b="0" dirty="0">
                <a:solidFill>
                  <a:srgbClr val="1F1F1F"/>
                </a:solidFill>
                <a:latin typeface="Poppins Light"/>
                <a:cs typeface="Poppins Light"/>
              </a:rPr>
              <a:t>to</a:t>
            </a:r>
            <a:r>
              <a:rPr sz="1100" b="0" spc="-5" dirty="0">
                <a:solidFill>
                  <a:srgbClr val="1F1F1F"/>
                </a:solidFill>
                <a:latin typeface="Poppins Light"/>
                <a:cs typeface="Poppins Light"/>
              </a:rPr>
              <a:t> </a:t>
            </a:r>
            <a:r>
              <a:rPr sz="1100" b="0" dirty="0">
                <a:solidFill>
                  <a:srgbClr val="1F1F1F"/>
                </a:solidFill>
                <a:latin typeface="Poppins Light"/>
                <a:cs typeface="Poppins Light"/>
              </a:rPr>
              <a:t>develop</a:t>
            </a:r>
            <a:r>
              <a:rPr sz="1100" b="0" spc="-5" dirty="0">
                <a:solidFill>
                  <a:srgbClr val="1F1F1F"/>
                </a:solidFill>
                <a:latin typeface="Poppins Light"/>
                <a:cs typeface="Poppins Light"/>
              </a:rPr>
              <a:t> </a:t>
            </a:r>
            <a:r>
              <a:rPr sz="1100" b="0" dirty="0">
                <a:solidFill>
                  <a:srgbClr val="1F1F1F"/>
                </a:solidFill>
                <a:latin typeface="Poppins Light"/>
                <a:cs typeface="Poppins Light"/>
              </a:rPr>
              <a:t>a</a:t>
            </a:r>
            <a:r>
              <a:rPr sz="1100" b="0" spc="-10" dirty="0">
                <a:solidFill>
                  <a:srgbClr val="1F1F1F"/>
                </a:solidFill>
                <a:latin typeface="Poppins Light"/>
                <a:cs typeface="Poppins Light"/>
              </a:rPr>
              <a:t> </a:t>
            </a:r>
            <a:r>
              <a:rPr sz="1100" b="0" dirty="0">
                <a:solidFill>
                  <a:srgbClr val="1F1F1F"/>
                </a:solidFill>
                <a:latin typeface="Poppins Light"/>
                <a:cs typeface="Poppins Light"/>
              </a:rPr>
              <a:t>strategic</a:t>
            </a:r>
            <a:r>
              <a:rPr sz="1100" b="0" spc="-30" dirty="0">
                <a:solidFill>
                  <a:srgbClr val="1F1F1F"/>
                </a:solidFill>
                <a:latin typeface="Poppins Light"/>
                <a:cs typeface="Poppins Light"/>
              </a:rPr>
              <a:t> </a:t>
            </a:r>
            <a:r>
              <a:rPr sz="1100" b="0" dirty="0">
                <a:solidFill>
                  <a:srgbClr val="1F1F1F"/>
                </a:solidFill>
                <a:latin typeface="Poppins Light"/>
                <a:cs typeface="Poppins Light"/>
              </a:rPr>
              <a:t>plan</a:t>
            </a:r>
            <a:r>
              <a:rPr sz="1100" b="0" spc="-20" dirty="0">
                <a:solidFill>
                  <a:srgbClr val="1F1F1F"/>
                </a:solidFill>
                <a:latin typeface="Poppins Light"/>
                <a:cs typeface="Poppins Light"/>
              </a:rPr>
              <a:t> </a:t>
            </a:r>
            <a:r>
              <a:rPr sz="1100" b="0" dirty="0">
                <a:solidFill>
                  <a:srgbClr val="1F1F1F"/>
                </a:solidFill>
                <a:latin typeface="Poppins Light"/>
                <a:cs typeface="Poppins Light"/>
              </a:rPr>
              <a:t>and</a:t>
            </a:r>
            <a:r>
              <a:rPr sz="1100" b="0" spc="-10" dirty="0">
                <a:solidFill>
                  <a:srgbClr val="1F1F1F"/>
                </a:solidFill>
                <a:latin typeface="Poppins Light"/>
                <a:cs typeface="Poppins Light"/>
              </a:rPr>
              <a:t> </a:t>
            </a:r>
            <a:r>
              <a:rPr sz="1100" b="0" spc="-25" dirty="0">
                <a:solidFill>
                  <a:srgbClr val="1F1F1F"/>
                </a:solidFill>
                <a:latin typeface="Poppins Light"/>
                <a:cs typeface="Poppins Light"/>
              </a:rPr>
              <a:t>the </a:t>
            </a:r>
            <a:r>
              <a:rPr sz="1100" b="0" dirty="0">
                <a:solidFill>
                  <a:srgbClr val="1F1F1F"/>
                </a:solidFill>
                <a:latin typeface="Poppins Light"/>
                <a:cs typeface="Poppins Light"/>
              </a:rPr>
              <a:t>team</a:t>
            </a:r>
            <a:r>
              <a:rPr sz="1100" b="0" spc="-25" dirty="0">
                <a:solidFill>
                  <a:srgbClr val="1F1F1F"/>
                </a:solidFill>
                <a:latin typeface="Poppins Light"/>
                <a:cs typeface="Poppins Light"/>
              </a:rPr>
              <a:t> </a:t>
            </a:r>
            <a:r>
              <a:rPr sz="1100" b="0" dirty="0">
                <a:solidFill>
                  <a:srgbClr val="1F1F1F"/>
                </a:solidFill>
                <a:latin typeface="Poppins Light"/>
                <a:cs typeface="Poppins Light"/>
              </a:rPr>
              <a:t>are</a:t>
            </a:r>
            <a:r>
              <a:rPr sz="1100" b="0" spc="-5" dirty="0">
                <a:solidFill>
                  <a:srgbClr val="1F1F1F"/>
                </a:solidFill>
                <a:latin typeface="Poppins Light"/>
                <a:cs typeface="Poppins Light"/>
              </a:rPr>
              <a:t> </a:t>
            </a:r>
            <a:r>
              <a:rPr sz="1100" b="0" dirty="0">
                <a:solidFill>
                  <a:srgbClr val="1F1F1F"/>
                </a:solidFill>
                <a:latin typeface="Poppins Light"/>
                <a:cs typeface="Poppins Light"/>
              </a:rPr>
              <a:t>currently</a:t>
            </a:r>
            <a:r>
              <a:rPr sz="1100" b="0" spc="5" dirty="0">
                <a:solidFill>
                  <a:srgbClr val="1F1F1F"/>
                </a:solidFill>
                <a:latin typeface="Poppins Light"/>
                <a:cs typeface="Poppins Light"/>
              </a:rPr>
              <a:t> </a:t>
            </a:r>
            <a:r>
              <a:rPr sz="1100" b="0" dirty="0">
                <a:solidFill>
                  <a:srgbClr val="1F1F1F"/>
                </a:solidFill>
                <a:latin typeface="Poppins Light"/>
                <a:cs typeface="Poppins Light"/>
              </a:rPr>
              <a:t>in</a:t>
            </a:r>
            <a:r>
              <a:rPr sz="1100" b="0" spc="-5" dirty="0">
                <a:solidFill>
                  <a:srgbClr val="1F1F1F"/>
                </a:solidFill>
                <a:latin typeface="Poppins Light"/>
                <a:cs typeface="Poppins Light"/>
              </a:rPr>
              <a:t> </a:t>
            </a:r>
            <a:r>
              <a:rPr sz="1100" b="0" dirty="0">
                <a:solidFill>
                  <a:srgbClr val="1F1F1F"/>
                </a:solidFill>
                <a:latin typeface="Poppins Light"/>
                <a:cs typeface="Poppins Light"/>
              </a:rPr>
              <a:t>the</a:t>
            </a:r>
            <a:r>
              <a:rPr sz="1100" b="0" spc="-15" dirty="0">
                <a:solidFill>
                  <a:srgbClr val="1F1F1F"/>
                </a:solidFill>
                <a:latin typeface="Poppins Light"/>
                <a:cs typeface="Poppins Light"/>
              </a:rPr>
              <a:t> </a:t>
            </a:r>
            <a:r>
              <a:rPr sz="1100" b="0" dirty="0">
                <a:solidFill>
                  <a:srgbClr val="1F1F1F"/>
                </a:solidFill>
                <a:latin typeface="Poppins Light"/>
                <a:cs typeface="Poppins Light"/>
              </a:rPr>
              <a:t>process</a:t>
            </a:r>
            <a:r>
              <a:rPr sz="1100" b="0" spc="15" dirty="0">
                <a:solidFill>
                  <a:srgbClr val="1F1F1F"/>
                </a:solidFill>
                <a:latin typeface="Poppins Light"/>
                <a:cs typeface="Poppins Light"/>
              </a:rPr>
              <a:t> </a:t>
            </a:r>
            <a:r>
              <a:rPr sz="1100" b="0" dirty="0">
                <a:solidFill>
                  <a:srgbClr val="1F1F1F"/>
                </a:solidFill>
                <a:latin typeface="Poppins Light"/>
                <a:cs typeface="Poppins Light"/>
              </a:rPr>
              <a:t>of</a:t>
            </a:r>
            <a:r>
              <a:rPr sz="1100" b="0" spc="-10" dirty="0">
                <a:solidFill>
                  <a:srgbClr val="1F1F1F"/>
                </a:solidFill>
                <a:latin typeface="Poppins Light"/>
                <a:cs typeface="Poppins Light"/>
              </a:rPr>
              <a:t> </a:t>
            </a:r>
            <a:r>
              <a:rPr sz="1100" b="0" dirty="0">
                <a:solidFill>
                  <a:srgbClr val="1F1F1F"/>
                </a:solidFill>
                <a:latin typeface="Poppins Light"/>
                <a:cs typeface="Poppins Light"/>
              </a:rPr>
              <a:t>drafting</a:t>
            </a:r>
            <a:r>
              <a:rPr sz="1100" b="0" spc="-20" dirty="0">
                <a:solidFill>
                  <a:srgbClr val="1F1F1F"/>
                </a:solidFill>
                <a:latin typeface="Poppins Light"/>
                <a:cs typeface="Poppins Light"/>
              </a:rPr>
              <a:t> </a:t>
            </a:r>
            <a:r>
              <a:rPr sz="1100" b="0" dirty="0">
                <a:solidFill>
                  <a:srgbClr val="1F1F1F"/>
                </a:solidFill>
                <a:latin typeface="Poppins Light"/>
                <a:cs typeface="Poppins Light"/>
              </a:rPr>
              <a:t>their</a:t>
            </a:r>
            <a:r>
              <a:rPr sz="1100" b="0" spc="-5" dirty="0">
                <a:solidFill>
                  <a:srgbClr val="1F1F1F"/>
                </a:solidFill>
                <a:latin typeface="Poppins Light"/>
                <a:cs typeface="Poppins Light"/>
              </a:rPr>
              <a:t> </a:t>
            </a:r>
            <a:r>
              <a:rPr sz="1100" b="0" dirty="0">
                <a:solidFill>
                  <a:srgbClr val="1F1F1F"/>
                </a:solidFill>
                <a:latin typeface="Poppins Light"/>
                <a:cs typeface="Poppins Light"/>
              </a:rPr>
              <a:t>strategic</a:t>
            </a:r>
            <a:r>
              <a:rPr sz="1100" b="0" spc="-25" dirty="0">
                <a:solidFill>
                  <a:srgbClr val="1F1F1F"/>
                </a:solidFill>
                <a:latin typeface="Poppins Light"/>
                <a:cs typeface="Poppins Light"/>
              </a:rPr>
              <a:t> </a:t>
            </a:r>
            <a:r>
              <a:rPr sz="1100" b="0" dirty="0">
                <a:solidFill>
                  <a:srgbClr val="1F1F1F"/>
                </a:solidFill>
                <a:latin typeface="Poppins Light"/>
                <a:cs typeface="Poppins Light"/>
              </a:rPr>
              <a:t>plan</a:t>
            </a:r>
            <a:r>
              <a:rPr sz="1100" b="0" spc="-10" dirty="0">
                <a:solidFill>
                  <a:srgbClr val="1F1F1F"/>
                </a:solidFill>
                <a:latin typeface="Poppins Light"/>
                <a:cs typeface="Poppins Light"/>
              </a:rPr>
              <a:t> </a:t>
            </a:r>
            <a:r>
              <a:rPr sz="1100" b="0" spc="-25" dirty="0">
                <a:solidFill>
                  <a:srgbClr val="1F1F1F"/>
                </a:solidFill>
                <a:latin typeface="Poppins Light"/>
                <a:cs typeface="Poppins Light"/>
              </a:rPr>
              <a:t>for </a:t>
            </a:r>
            <a:r>
              <a:rPr sz="1100" b="0" spc="-10" dirty="0">
                <a:solidFill>
                  <a:srgbClr val="1F1F1F"/>
                </a:solidFill>
                <a:latin typeface="Poppins Light"/>
                <a:cs typeface="Poppins Light"/>
              </a:rPr>
              <a:t>2022-</a:t>
            </a:r>
            <a:r>
              <a:rPr sz="1100" b="0" spc="-20" dirty="0">
                <a:solidFill>
                  <a:srgbClr val="1F1F1F"/>
                </a:solidFill>
                <a:latin typeface="Poppins Light"/>
                <a:cs typeface="Poppins Light"/>
              </a:rPr>
              <a:t>2025.</a:t>
            </a:r>
            <a:endParaRPr sz="1100" dirty="0">
              <a:latin typeface="Poppins Light"/>
              <a:cs typeface="Poppins Light"/>
            </a:endParaRPr>
          </a:p>
          <a:p>
            <a:pPr marL="12700" marR="13970">
              <a:lnSpc>
                <a:spcPct val="100000"/>
              </a:lnSpc>
              <a:spcBef>
                <a:spcPts val="1440"/>
              </a:spcBef>
            </a:pPr>
            <a:r>
              <a:rPr sz="1100" b="0" dirty="0">
                <a:solidFill>
                  <a:srgbClr val="1F1F1F"/>
                </a:solidFill>
                <a:latin typeface="Poppins Light"/>
                <a:cs typeface="Poppins Light"/>
              </a:rPr>
              <a:t>The</a:t>
            </a:r>
            <a:r>
              <a:rPr sz="1100" b="0" spc="-5" dirty="0">
                <a:solidFill>
                  <a:srgbClr val="1F1F1F"/>
                </a:solidFill>
                <a:latin typeface="Poppins Light"/>
                <a:cs typeface="Poppins Light"/>
              </a:rPr>
              <a:t> </a:t>
            </a:r>
            <a:r>
              <a:rPr sz="1100" b="0" dirty="0">
                <a:solidFill>
                  <a:srgbClr val="1F1F1F"/>
                </a:solidFill>
                <a:latin typeface="Poppins Light"/>
                <a:cs typeface="Poppins Light"/>
              </a:rPr>
              <a:t>team</a:t>
            </a:r>
            <a:r>
              <a:rPr sz="1100" b="0" spc="-15" dirty="0">
                <a:solidFill>
                  <a:srgbClr val="1F1F1F"/>
                </a:solidFill>
                <a:latin typeface="Poppins Light"/>
                <a:cs typeface="Poppins Light"/>
              </a:rPr>
              <a:t> </a:t>
            </a:r>
            <a:r>
              <a:rPr sz="1100" b="0" dirty="0">
                <a:solidFill>
                  <a:srgbClr val="1F1F1F"/>
                </a:solidFill>
                <a:latin typeface="Poppins Light"/>
                <a:cs typeface="Poppins Light"/>
              </a:rPr>
              <a:t>have</a:t>
            </a:r>
            <a:r>
              <a:rPr sz="1100" b="0" spc="-5" dirty="0">
                <a:solidFill>
                  <a:srgbClr val="1F1F1F"/>
                </a:solidFill>
                <a:latin typeface="Poppins Light"/>
                <a:cs typeface="Poppins Light"/>
              </a:rPr>
              <a:t> </a:t>
            </a:r>
            <a:r>
              <a:rPr sz="1100" b="0" dirty="0">
                <a:solidFill>
                  <a:srgbClr val="1F1F1F"/>
                </a:solidFill>
                <a:latin typeface="Poppins Light"/>
                <a:cs typeface="Poppins Light"/>
              </a:rPr>
              <a:t>also</a:t>
            </a:r>
            <a:r>
              <a:rPr sz="1100" b="0" spc="-15" dirty="0">
                <a:solidFill>
                  <a:srgbClr val="1F1F1F"/>
                </a:solidFill>
                <a:latin typeface="Poppins Light"/>
                <a:cs typeface="Poppins Light"/>
              </a:rPr>
              <a:t> </a:t>
            </a:r>
            <a:r>
              <a:rPr sz="1100" b="0" dirty="0">
                <a:solidFill>
                  <a:srgbClr val="1F1F1F"/>
                </a:solidFill>
                <a:latin typeface="Poppins Light"/>
                <a:cs typeface="Poppins Light"/>
              </a:rPr>
              <a:t>agreed on</a:t>
            </a:r>
            <a:r>
              <a:rPr sz="1100" b="0" spc="-5" dirty="0">
                <a:solidFill>
                  <a:srgbClr val="1F1F1F"/>
                </a:solidFill>
                <a:latin typeface="Poppins Light"/>
                <a:cs typeface="Poppins Light"/>
              </a:rPr>
              <a:t> </a:t>
            </a:r>
            <a:r>
              <a:rPr sz="1100" b="0" dirty="0">
                <a:solidFill>
                  <a:srgbClr val="1F1F1F"/>
                </a:solidFill>
                <a:latin typeface="Poppins Light"/>
                <a:cs typeface="Poppins Light"/>
              </a:rPr>
              <a:t>specific</a:t>
            </a:r>
            <a:r>
              <a:rPr sz="1100" b="0" spc="-5" dirty="0">
                <a:solidFill>
                  <a:srgbClr val="1F1F1F"/>
                </a:solidFill>
                <a:latin typeface="Poppins Light"/>
                <a:cs typeface="Poppins Light"/>
              </a:rPr>
              <a:t> </a:t>
            </a:r>
            <a:r>
              <a:rPr sz="1100" b="0" dirty="0">
                <a:solidFill>
                  <a:srgbClr val="1F1F1F"/>
                </a:solidFill>
                <a:latin typeface="Poppins Light"/>
                <a:cs typeface="Poppins Light"/>
              </a:rPr>
              <a:t>KPIs</a:t>
            </a:r>
            <a:r>
              <a:rPr sz="1100" b="0" spc="-15" dirty="0">
                <a:solidFill>
                  <a:srgbClr val="1F1F1F"/>
                </a:solidFill>
                <a:latin typeface="Poppins Light"/>
                <a:cs typeface="Poppins Light"/>
              </a:rPr>
              <a:t> </a:t>
            </a:r>
            <a:r>
              <a:rPr sz="1100" b="0" dirty="0">
                <a:solidFill>
                  <a:srgbClr val="1F1F1F"/>
                </a:solidFill>
                <a:latin typeface="Poppins Light"/>
                <a:cs typeface="Poppins Light"/>
              </a:rPr>
              <a:t>and</a:t>
            </a:r>
            <a:r>
              <a:rPr sz="1100" b="0" spc="-5" dirty="0">
                <a:solidFill>
                  <a:srgbClr val="1F1F1F"/>
                </a:solidFill>
                <a:latin typeface="Poppins Light"/>
                <a:cs typeface="Poppins Light"/>
              </a:rPr>
              <a:t> </a:t>
            </a:r>
            <a:r>
              <a:rPr sz="1100" b="0" dirty="0">
                <a:solidFill>
                  <a:srgbClr val="1F1F1F"/>
                </a:solidFill>
                <a:latin typeface="Poppins Light"/>
                <a:cs typeface="Poppins Light"/>
              </a:rPr>
              <a:t>expected</a:t>
            </a:r>
            <a:r>
              <a:rPr sz="1100" b="0" spc="30" dirty="0">
                <a:solidFill>
                  <a:srgbClr val="1F1F1F"/>
                </a:solidFill>
                <a:latin typeface="Poppins Light"/>
                <a:cs typeface="Poppins Light"/>
              </a:rPr>
              <a:t> </a:t>
            </a:r>
            <a:r>
              <a:rPr sz="1100" b="0" dirty="0">
                <a:solidFill>
                  <a:srgbClr val="1F1F1F"/>
                </a:solidFill>
                <a:latin typeface="Poppins Light"/>
                <a:cs typeface="Poppins Light"/>
              </a:rPr>
              <a:t>sources</a:t>
            </a:r>
            <a:r>
              <a:rPr sz="1100" b="0" spc="20" dirty="0">
                <a:solidFill>
                  <a:srgbClr val="1F1F1F"/>
                </a:solidFill>
                <a:latin typeface="Poppins Light"/>
                <a:cs typeface="Poppins Light"/>
              </a:rPr>
              <a:t> </a:t>
            </a:r>
            <a:r>
              <a:rPr sz="1100" b="0" spc="-25" dirty="0">
                <a:solidFill>
                  <a:srgbClr val="1F1F1F"/>
                </a:solidFill>
                <a:latin typeface="Poppins Light"/>
                <a:cs typeface="Poppins Light"/>
              </a:rPr>
              <a:t>of </a:t>
            </a:r>
            <a:r>
              <a:rPr sz="1100" b="0" dirty="0">
                <a:solidFill>
                  <a:srgbClr val="1F1F1F"/>
                </a:solidFill>
                <a:latin typeface="Poppins Light"/>
                <a:cs typeface="Poppins Light"/>
              </a:rPr>
              <a:t>feedback</a:t>
            </a:r>
            <a:r>
              <a:rPr sz="1100" b="0" spc="-30" dirty="0">
                <a:solidFill>
                  <a:srgbClr val="1F1F1F"/>
                </a:solidFill>
                <a:latin typeface="Poppins Light"/>
                <a:cs typeface="Poppins Light"/>
              </a:rPr>
              <a:t> </a:t>
            </a:r>
            <a:r>
              <a:rPr sz="1100" b="0" dirty="0">
                <a:solidFill>
                  <a:srgbClr val="1F1F1F"/>
                </a:solidFill>
                <a:latin typeface="Poppins Light"/>
                <a:cs typeface="Poppins Light"/>
              </a:rPr>
              <a:t>on</a:t>
            </a:r>
            <a:r>
              <a:rPr sz="1100" b="0" spc="-5" dirty="0">
                <a:solidFill>
                  <a:srgbClr val="1F1F1F"/>
                </a:solidFill>
                <a:latin typeface="Poppins Light"/>
                <a:cs typeface="Poppins Light"/>
              </a:rPr>
              <a:t> </a:t>
            </a:r>
            <a:r>
              <a:rPr sz="1100" b="0" dirty="0">
                <a:solidFill>
                  <a:srgbClr val="1F1F1F"/>
                </a:solidFill>
                <a:latin typeface="Poppins Light"/>
                <a:cs typeface="Poppins Light"/>
              </a:rPr>
              <a:t>methods</a:t>
            </a:r>
            <a:r>
              <a:rPr sz="1100" b="0" spc="-5" dirty="0">
                <a:solidFill>
                  <a:srgbClr val="1F1F1F"/>
                </a:solidFill>
                <a:latin typeface="Poppins Light"/>
                <a:cs typeface="Poppins Light"/>
              </a:rPr>
              <a:t> </a:t>
            </a:r>
            <a:r>
              <a:rPr sz="1100" b="0" dirty="0">
                <a:solidFill>
                  <a:srgbClr val="1F1F1F"/>
                </a:solidFill>
                <a:latin typeface="Poppins Light"/>
                <a:cs typeface="Poppins Light"/>
              </a:rPr>
              <a:t>of</a:t>
            </a:r>
            <a:r>
              <a:rPr sz="1100" b="0" spc="-10" dirty="0">
                <a:solidFill>
                  <a:srgbClr val="1F1F1F"/>
                </a:solidFill>
                <a:latin typeface="Poppins Light"/>
                <a:cs typeface="Poppins Light"/>
              </a:rPr>
              <a:t> </a:t>
            </a:r>
            <a:r>
              <a:rPr sz="1100" b="0" dirty="0">
                <a:solidFill>
                  <a:srgbClr val="1F1F1F"/>
                </a:solidFill>
                <a:latin typeface="Poppins Light"/>
                <a:cs typeface="Poppins Light"/>
              </a:rPr>
              <a:t>collection.</a:t>
            </a:r>
            <a:r>
              <a:rPr sz="1100" b="0" spc="20" dirty="0">
                <a:solidFill>
                  <a:srgbClr val="1F1F1F"/>
                </a:solidFill>
                <a:latin typeface="Poppins Light"/>
                <a:cs typeface="Poppins Light"/>
              </a:rPr>
              <a:t> </a:t>
            </a:r>
            <a:r>
              <a:rPr sz="1100" b="0" dirty="0">
                <a:solidFill>
                  <a:srgbClr val="1F1F1F"/>
                </a:solidFill>
                <a:latin typeface="Poppins Light"/>
                <a:cs typeface="Poppins Light"/>
              </a:rPr>
              <a:t>These are</a:t>
            </a:r>
            <a:r>
              <a:rPr sz="1100" b="0" spc="-5" dirty="0">
                <a:solidFill>
                  <a:srgbClr val="1F1F1F"/>
                </a:solidFill>
                <a:latin typeface="Poppins Light"/>
                <a:cs typeface="Poppins Light"/>
              </a:rPr>
              <a:t> </a:t>
            </a:r>
            <a:r>
              <a:rPr sz="1100" b="0" dirty="0">
                <a:solidFill>
                  <a:srgbClr val="1F1F1F"/>
                </a:solidFill>
                <a:latin typeface="Poppins Light"/>
                <a:cs typeface="Poppins Light"/>
              </a:rPr>
              <a:t>currently</a:t>
            </a:r>
            <a:r>
              <a:rPr sz="1100" b="0" spc="5" dirty="0">
                <a:solidFill>
                  <a:srgbClr val="1F1F1F"/>
                </a:solidFill>
                <a:latin typeface="Poppins Light"/>
                <a:cs typeface="Poppins Light"/>
              </a:rPr>
              <a:t> </a:t>
            </a:r>
            <a:r>
              <a:rPr sz="1100" b="0" spc="-10" dirty="0">
                <a:solidFill>
                  <a:srgbClr val="1F1F1F"/>
                </a:solidFill>
                <a:latin typeface="Poppins Light"/>
                <a:cs typeface="Poppins Light"/>
              </a:rPr>
              <a:t>awaiting </a:t>
            </a:r>
            <a:r>
              <a:rPr sz="1100" b="0" dirty="0">
                <a:solidFill>
                  <a:srgbClr val="1F1F1F"/>
                </a:solidFill>
                <a:latin typeface="Poppins Light"/>
                <a:cs typeface="Poppins Light"/>
              </a:rPr>
              <a:t>approval</a:t>
            </a:r>
            <a:r>
              <a:rPr sz="1100" b="0" spc="-15" dirty="0">
                <a:solidFill>
                  <a:srgbClr val="1F1F1F"/>
                </a:solidFill>
                <a:latin typeface="Poppins Light"/>
                <a:cs typeface="Poppins Light"/>
              </a:rPr>
              <a:t> </a:t>
            </a:r>
            <a:r>
              <a:rPr sz="1100" b="0" dirty="0">
                <a:solidFill>
                  <a:srgbClr val="1F1F1F"/>
                </a:solidFill>
                <a:latin typeface="Poppins Light"/>
                <a:cs typeface="Poppins Light"/>
              </a:rPr>
              <a:t>by</a:t>
            </a:r>
            <a:r>
              <a:rPr sz="1100" b="0" spc="-20" dirty="0">
                <a:solidFill>
                  <a:srgbClr val="1F1F1F"/>
                </a:solidFill>
                <a:latin typeface="Poppins Light"/>
                <a:cs typeface="Poppins Light"/>
              </a:rPr>
              <a:t> </a:t>
            </a:r>
            <a:r>
              <a:rPr sz="1100" b="0" dirty="0">
                <a:solidFill>
                  <a:srgbClr val="1F1F1F"/>
                </a:solidFill>
                <a:latin typeface="Poppins Light"/>
                <a:cs typeface="Poppins Light"/>
              </a:rPr>
              <a:t>the</a:t>
            </a:r>
            <a:r>
              <a:rPr sz="1100" b="0" spc="-10" dirty="0">
                <a:solidFill>
                  <a:srgbClr val="1F1F1F"/>
                </a:solidFill>
                <a:latin typeface="Poppins Light"/>
                <a:cs typeface="Poppins Light"/>
              </a:rPr>
              <a:t> </a:t>
            </a:r>
            <a:r>
              <a:rPr sz="1100" b="0" dirty="0">
                <a:solidFill>
                  <a:srgbClr val="1F1F1F"/>
                </a:solidFill>
                <a:latin typeface="Poppins Light"/>
                <a:cs typeface="Poppins Light"/>
              </a:rPr>
              <a:t>Executive </a:t>
            </a:r>
            <a:r>
              <a:rPr sz="1100" b="0" spc="-10" dirty="0">
                <a:solidFill>
                  <a:srgbClr val="1F1F1F"/>
                </a:solidFill>
                <a:latin typeface="Poppins Light"/>
                <a:cs typeface="Poppins Light"/>
              </a:rPr>
              <a:t>Board.</a:t>
            </a:r>
            <a:endParaRPr sz="1100" dirty="0">
              <a:latin typeface="Poppins Light"/>
              <a:cs typeface="Poppins Light"/>
            </a:endParaRPr>
          </a:p>
        </p:txBody>
      </p:sp>
      <p:pic>
        <p:nvPicPr>
          <p:cNvPr id="2050" name="Picture 2" descr="infographic with the names of the themes and principles of the framework">
            <a:extLst>
              <a:ext uri="{FF2B5EF4-FFF2-40B4-BE49-F238E27FC236}">
                <a16:creationId xmlns:a16="http://schemas.microsoft.com/office/drawing/2014/main" id="{BA3C5E55-A74B-44A3-B082-EEBD26DC85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527" y="1047750"/>
            <a:ext cx="4762500" cy="4762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0805A3B-68B6-4227-9CFF-9FFEE54FA495}"/>
              </a:ext>
            </a:extLst>
          </p:cNvPr>
          <p:cNvSpPr/>
          <p:nvPr/>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object 2">
            <a:extLst>
              <a:ext uri="{FF2B5EF4-FFF2-40B4-BE49-F238E27FC236}">
                <a16:creationId xmlns:a16="http://schemas.microsoft.com/office/drawing/2014/main" id="{547B39EA-4EB7-492D-B2FF-047D88E12AE6}"/>
              </a:ext>
            </a:extLst>
          </p:cNvPr>
          <p:cNvPicPr/>
          <p:nvPr/>
        </p:nvPicPr>
        <p:blipFill>
          <a:blip r:embed="rId2" cstate="print"/>
          <a:stretch>
            <a:fillRect/>
          </a:stretch>
        </p:blipFill>
        <p:spPr>
          <a:xfrm>
            <a:off x="5516288" y="-228600"/>
            <a:ext cx="4628388" cy="2738628"/>
          </a:xfrm>
          <a:prstGeom prst="rect">
            <a:avLst/>
          </a:prstGeom>
        </p:spPr>
      </p:pic>
      <p:sp>
        <p:nvSpPr>
          <p:cNvPr id="3" name="object 3"/>
          <p:cNvSpPr/>
          <p:nvPr/>
        </p:nvSpPr>
        <p:spPr>
          <a:xfrm>
            <a:off x="465455" y="6494030"/>
            <a:ext cx="53975" cy="82550"/>
          </a:xfrm>
          <a:custGeom>
            <a:avLst/>
            <a:gdLst/>
            <a:ahLst/>
            <a:cxnLst/>
            <a:rect l="l" t="t" r="r" b="b"/>
            <a:pathLst>
              <a:path w="53975" h="82550">
                <a:moveTo>
                  <a:pt x="31699" y="0"/>
                </a:moveTo>
                <a:lnTo>
                  <a:pt x="23469" y="0"/>
                </a:lnTo>
                <a:lnTo>
                  <a:pt x="19786" y="533"/>
                </a:lnTo>
                <a:lnTo>
                  <a:pt x="2781" y="17335"/>
                </a:lnTo>
                <a:lnTo>
                  <a:pt x="2836" y="22707"/>
                </a:lnTo>
                <a:lnTo>
                  <a:pt x="18160" y="40335"/>
                </a:lnTo>
                <a:lnTo>
                  <a:pt x="15316" y="41732"/>
                </a:lnTo>
                <a:lnTo>
                  <a:pt x="0" y="65620"/>
                </a:lnTo>
                <a:lnTo>
                  <a:pt x="596" y="68440"/>
                </a:lnTo>
                <a:lnTo>
                  <a:pt x="22186" y="82270"/>
                </a:lnTo>
                <a:lnTo>
                  <a:pt x="30708" y="82270"/>
                </a:lnTo>
                <a:lnTo>
                  <a:pt x="49609" y="74002"/>
                </a:lnTo>
                <a:lnTo>
                  <a:pt x="21678" y="74002"/>
                </a:lnTo>
                <a:lnTo>
                  <a:pt x="17573" y="72897"/>
                </a:lnTo>
                <a:lnTo>
                  <a:pt x="12115" y="68541"/>
                </a:lnTo>
                <a:lnTo>
                  <a:pt x="10817" y="65620"/>
                </a:lnTo>
                <a:lnTo>
                  <a:pt x="10744" y="59651"/>
                </a:lnTo>
                <a:lnTo>
                  <a:pt x="11061" y="57988"/>
                </a:lnTo>
                <a:lnTo>
                  <a:pt x="26187" y="44411"/>
                </a:lnTo>
                <a:lnTo>
                  <a:pt x="44488" y="44411"/>
                </a:lnTo>
                <a:lnTo>
                  <a:pt x="41097" y="42151"/>
                </a:lnTo>
                <a:lnTo>
                  <a:pt x="38493" y="40665"/>
                </a:lnTo>
                <a:lnTo>
                  <a:pt x="35572" y="39230"/>
                </a:lnTo>
                <a:lnTo>
                  <a:pt x="38049" y="37909"/>
                </a:lnTo>
                <a:lnTo>
                  <a:pt x="40233" y="36499"/>
                </a:lnTo>
                <a:lnTo>
                  <a:pt x="41803" y="35267"/>
                </a:lnTo>
                <a:lnTo>
                  <a:pt x="27609" y="35267"/>
                </a:lnTo>
                <a:lnTo>
                  <a:pt x="25133" y="33997"/>
                </a:lnTo>
                <a:lnTo>
                  <a:pt x="13335" y="21183"/>
                </a:lnTo>
                <a:lnTo>
                  <a:pt x="13366" y="16001"/>
                </a:lnTo>
                <a:lnTo>
                  <a:pt x="14478" y="13322"/>
                </a:lnTo>
                <a:lnTo>
                  <a:pt x="19050" y="9283"/>
                </a:lnTo>
                <a:lnTo>
                  <a:pt x="22415" y="8280"/>
                </a:lnTo>
                <a:lnTo>
                  <a:pt x="48196" y="8280"/>
                </a:lnTo>
                <a:lnTo>
                  <a:pt x="47332" y="7073"/>
                </a:lnTo>
                <a:lnTo>
                  <a:pt x="43510" y="3746"/>
                </a:lnTo>
                <a:lnTo>
                  <a:pt x="41084" y="2425"/>
                </a:lnTo>
                <a:lnTo>
                  <a:pt x="35191" y="482"/>
                </a:lnTo>
                <a:lnTo>
                  <a:pt x="31699" y="0"/>
                </a:lnTo>
                <a:close/>
              </a:path>
              <a:path w="53975" h="82550">
                <a:moveTo>
                  <a:pt x="44488" y="44411"/>
                </a:moveTo>
                <a:lnTo>
                  <a:pt x="26187" y="44411"/>
                </a:lnTo>
                <a:lnTo>
                  <a:pt x="28981" y="45770"/>
                </a:lnTo>
                <a:lnTo>
                  <a:pt x="31445" y="47078"/>
                </a:lnTo>
                <a:lnTo>
                  <a:pt x="43071" y="59651"/>
                </a:lnTo>
                <a:lnTo>
                  <a:pt x="43046" y="65620"/>
                </a:lnTo>
                <a:lnTo>
                  <a:pt x="41780" y="68440"/>
                </a:lnTo>
                <a:lnTo>
                  <a:pt x="36360" y="72897"/>
                </a:lnTo>
                <a:lnTo>
                  <a:pt x="32385" y="74002"/>
                </a:lnTo>
                <a:lnTo>
                  <a:pt x="49609" y="74002"/>
                </a:lnTo>
                <a:lnTo>
                  <a:pt x="50761" y="72529"/>
                </a:lnTo>
                <a:lnTo>
                  <a:pt x="53238" y="67132"/>
                </a:lnTo>
                <a:lnTo>
                  <a:pt x="53860" y="64058"/>
                </a:lnTo>
                <a:lnTo>
                  <a:pt x="53745" y="57632"/>
                </a:lnTo>
                <a:lnTo>
                  <a:pt x="45669" y="45199"/>
                </a:lnTo>
                <a:lnTo>
                  <a:pt x="44488" y="44411"/>
                </a:lnTo>
                <a:close/>
              </a:path>
              <a:path w="53975" h="82550">
                <a:moveTo>
                  <a:pt x="48196" y="8280"/>
                </a:moveTo>
                <a:lnTo>
                  <a:pt x="29044" y="8280"/>
                </a:lnTo>
                <a:lnTo>
                  <a:pt x="30988" y="8534"/>
                </a:lnTo>
                <a:lnTo>
                  <a:pt x="34404" y="9563"/>
                </a:lnTo>
                <a:lnTo>
                  <a:pt x="40513" y="22707"/>
                </a:lnTo>
                <a:lnTo>
                  <a:pt x="39408" y="25577"/>
                </a:lnTo>
                <a:lnTo>
                  <a:pt x="34950" y="30759"/>
                </a:lnTo>
                <a:lnTo>
                  <a:pt x="31762" y="33134"/>
                </a:lnTo>
                <a:lnTo>
                  <a:pt x="27609" y="35267"/>
                </a:lnTo>
                <a:lnTo>
                  <a:pt x="41803" y="35267"/>
                </a:lnTo>
                <a:lnTo>
                  <a:pt x="51015" y="16001"/>
                </a:lnTo>
                <a:lnTo>
                  <a:pt x="50558" y="13576"/>
                </a:lnTo>
                <a:lnTo>
                  <a:pt x="48742" y="9042"/>
                </a:lnTo>
                <a:lnTo>
                  <a:pt x="48196" y="8280"/>
                </a:lnTo>
                <a:close/>
              </a:path>
            </a:pathLst>
          </a:custGeom>
          <a:solidFill>
            <a:srgbClr val="1F1F1F">
              <a:alpha val="70195"/>
            </a:srgbClr>
          </a:solidFill>
        </p:spPr>
        <p:txBody>
          <a:bodyPr wrap="square" lIns="0" tIns="0" rIns="0" bIns="0" rtlCol="0"/>
          <a:lstStyle/>
          <a:p>
            <a:endParaRPr/>
          </a:p>
        </p:txBody>
      </p:sp>
      <p:sp>
        <p:nvSpPr>
          <p:cNvPr id="7" name="object 4">
            <a:extLst>
              <a:ext uri="{FF2B5EF4-FFF2-40B4-BE49-F238E27FC236}">
                <a16:creationId xmlns:a16="http://schemas.microsoft.com/office/drawing/2014/main" id="{97E5C800-E9FB-49C9-A818-5B5B3546F3A8}"/>
              </a:ext>
            </a:extLst>
          </p:cNvPr>
          <p:cNvSpPr txBox="1">
            <a:spLocks/>
          </p:cNvSpPr>
          <p:nvPr/>
        </p:nvSpPr>
        <p:spPr>
          <a:xfrm>
            <a:off x="1452625" y="2807355"/>
            <a:ext cx="4046220" cy="1243289"/>
          </a:xfrm>
          <a:prstGeom prst="rect">
            <a:avLst/>
          </a:prstGeom>
        </p:spPr>
        <p:txBody>
          <a:bodyPr vert="horz" wrap="square" lIns="0" tIns="12065" rIns="0" bIns="0" rtlCol="0">
            <a:spAutoFit/>
          </a:bodyPr>
          <a:lstStyle>
            <a:lvl1pPr>
              <a:defRPr sz="4000" b="1" i="0">
                <a:solidFill>
                  <a:srgbClr val="1F1F1F"/>
                </a:solidFill>
                <a:latin typeface="Poppins"/>
                <a:ea typeface="+mj-ea"/>
                <a:cs typeface="Poppins"/>
              </a:defRPr>
            </a:lvl1pPr>
          </a:lstStyle>
          <a:p>
            <a:pPr marL="12700">
              <a:spcBef>
                <a:spcPts val="95"/>
              </a:spcBef>
            </a:pPr>
            <a:r>
              <a:rPr lang="en-GB" spc="-160"/>
              <a:t>That’s quality! Colleges.</a:t>
            </a:r>
            <a:endParaRPr lang="en-GB" spc="-120" dirty="0"/>
          </a:p>
        </p:txBody>
      </p:sp>
      <p:sp>
        <p:nvSpPr>
          <p:cNvPr id="11" name="object 5">
            <a:extLst>
              <a:ext uri="{FF2B5EF4-FFF2-40B4-BE49-F238E27FC236}">
                <a16:creationId xmlns:a16="http://schemas.microsoft.com/office/drawing/2014/main" id="{7F172B17-2DC4-436A-83E2-9F9F0E2A23FC}"/>
              </a:ext>
            </a:extLst>
          </p:cNvPr>
          <p:cNvSpPr txBox="1"/>
          <p:nvPr/>
        </p:nvSpPr>
        <p:spPr>
          <a:xfrm>
            <a:off x="5715000" y="2057400"/>
            <a:ext cx="4923155" cy="4585230"/>
          </a:xfrm>
          <a:prstGeom prst="rect">
            <a:avLst/>
          </a:prstGeom>
        </p:spPr>
        <p:txBody>
          <a:bodyPr vert="horz" wrap="square" lIns="0" tIns="365125" rIns="0" bIns="0" rtlCol="0">
            <a:spAutoFit/>
          </a:bodyPr>
          <a:lstStyle/>
          <a:p>
            <a:pPr marL="12700" marR="24765">
              <a:lnSpc>
                <a:spcPct val="100000"/>
              </a:lnSpc>
              <a:spcBef>
                <a:spcPts val="835"/>
              </a:spcBef>
            </a:pPr>
            <a:r>
              <a:rPr lang="en-GB" sz="1200" b="0" dirty="0">
                <a:solidFill>
                  <a:srgbClr val="1F1F1F"/>
                </a:solidFill>
                <a:latin typeface="Poppins Light"/>
                <a:cs typeface="Poppins Light"/>
              </a:rPr>
              <a:t>That's</a:t>
            </a:r>
            <a:r>
              <a:rPr lang="en-GB" sz="1200" b="0" spc="-30" dirty="0">
                <a:solidFill>
                  <a:srgbClr val="1F1F1F"/>
                </a:solidFill>
                <a:latin typeface="Poppins Light"/>
                <a:cs typeface="Poppins Light"/>
              </a:rPr>
              <a:t> </a:t>
            </a:r>
            <a:r>
              <a:rPr lang="en-GB" sz="1200" b="0" dirty="0">
                <a:solidFill>
                  <a:srgbClr val="1F1F1F"/>
                </a:solidFill>
                <a:latin typeface="Poppins Light"/>
                <a:cs typeface="Poppins Light"/>
              </a:rPr>
              <a:t>Quality!</a:t>
            </a:r>
            <a:r>
              <a:rPr lang="en-GB" sz="1200" b="0" spc="-15" dirty="0">
                <a:solidFill>
                  <a:srgbClr val="1F1F1F"/>
                </a:solidFill>
                <a:latin typeface="Poppins Light"/>
                <a:cs typeface="Poppins Light"/>
              </a:rPr>
              <a:t> </a:t>
            </a:r>
            <a:r>
              <a:rPr lang="en-GB" sz="1200" b="0" dirty="0">
                <a:solidFill>
                  <a:srgbClr val="1F1F1F"/>
                </a:solidFill>
                <a:latin typeface="Poppins Light"/>
                <a:cs typeface="Poppins Light"/>
              </a:rPr>
              <a:t>Colleges</a:t>
            </a:r>
            <a:r>
              <a:rPr lang="en-GB" sz="1200" b="0" spc="15" dirty="0">
                <a:solidFill>
                  <a:srgbClr val="1F1F1F"/>
                </a:solidFill>
                <a:latin typeface="Poppins Light"/>
                <a:cs typeface="Poppins Light"/>
              </a:rPr>
              <a:t> </a:t>
            </a:r>
            <a:r>
              <a:rPr lang="en-GB" sz="1200" b="0" dirty="0">
                <a:solidFill>
                  <a:srgbClr val="1F1F1F"/>
                </a:solidFill>
                <a:latin typeface="Poppins Light"/>
                <a:cs typeface="Poppins Light"/>
              </a:rPr>
              <a:t>is</a:t>
            </a:r>
            <a:r>
              <a:rPr lang="en-GB" sz="1200" b="0" spc="-5" dirty="0">
                <a:solidFill>
                  <a:srgbClr val="1F1F1F"/>
                </a:solidFill>
                <a:latin typeface="Poppins Light"/>
                <a:cs typeface="Poppins Light"/>
              </a:rPr>
              <a:t> </a:t>
            </a:r>
            <a:r>
              <a:rPr lang="en-GB" sz="1200" b="0" dirty="0">
                <a:solidFill>
                  <a:srgbClr val="1F1F1F"/>
                </a:solidFill>
                <a:latin typeface="Poppins Light"/>
                <a:cs typeface="Poppins Light"/>
              </a:rPr>
              <a:t>a</a:t>
            </a:r>
            <a:r>
              <a:rPr lang="en-GB" sz="1200" b="0" spc="-10" dirty="0">
                <a:solidFill>
                  <a:srgbClr val="1F1F1F"/>
                </a:solidFill>
                <a:latin typeface="Poppins Light"/>
                <a:cs typeface="Poppins Light"/>
              </a:rPr>
              <a:t> </a:t>
            </a:r>
            <a:r>
              <a:rPr lang="en-GB" sz="1200" b="0" dirty="0">
                <a:solidFill>
                  <a:srgbClr val="1F1F1F"/>
                </a:solidFill>
                <a:latin typeface="Poppins Light"/>
                <a:cs typeface="Poppins Light"/>
              </a:rPr>
              <a:t>quality</a:t>
            </a:r>
            <a:r>
              <a:rPr lang="en-GB" sz="1200" b="0" spc="-25" dirty="0">
                <a:solidFill>
                  <a:srgbClr val="1F1F1F"/>
                </a:solidFill>
                <a:latin typeface="Poppins Light"/>
                <a:cs typeface="Poppins Light"/>
              </a:rPr>
              <a:t> </a:t>
            </a:r>
            <a:r>
              <a:rPr lang="en-GB" sz="1200" b="0" dirty="0">
                <a:solidFill>
                  <a:srgbClr val="1F1F1F"/>
                </a:solidFill>
                <a:latin typeface="Poppins Light"/>
                <a:cs typeface="Poppins Light"/>
              </a:rPr>
              <a:t>induction</a:t>
            </a:r>
            <a:r>
              <a:rPr lang="en-GB" sz="1200" b="0" spc="10" dirty="0">
                <a:solidFill>
                  <a:srgbClr val="1F1F1F"/>
                </a:solidFill>
                <a:latin typeface="Poppins Light"/>
                <a:cs typeface="Poppins Light"/>
              </a:rPr>
              <a:t> </a:t>
            </a:r>
            <a:r>
              <a:rPr lang="en-GB" sz="1200" b="0" dirty="0">
                <a:solidFill>
                  <a:srgbClr val="1F1F1F"/>
                </a:solidFill>
                <a:latin typeface="Poppins Light"/>
                <a:cs typeface="Poppins Light"/>
              </a:rPr>
              <a:t>event</a:t>
            </a:r>
            <a:r>
              <a:rPr lang="en-GB" sz="1200" b="0" spc="5" dirty="0">
                <a:solidFill>
                  <a:srgbClr val="1F1F1F"/>
                </a:solidFill>
                <a:latin typeface="Poppins Light"/>
                <a:cs typeface="Poppins Light"/>
              </a:rPr>
              <a:t> </a:t>
            </a:r>
            <a:r>
              <a:rPr lang="en-GB" sz="1200" b="0" dirty="0">
                <a:solidFill>
                  <a:srgbClr val="1F1F1F"/>
                </a:solidFill>
                <a:latin typeface="Poppins Light"/>
                <a:cs typeface="Poppins Light"/>
              </a:rPr>
              <a:t>hosted</a:t>
            </a:r>
            <a:r>
              <a:rPr lang="en-GB" sz="1200" b="0" spc="15" dirty="0">
                <a:solidFill>
                  <a:srgbClr val="1F1F1F"/>
                </a:solidFill>
                <a:latin typeface="Poppins Light"/>
                <a:cs typeface="Poppins Light"/>
              </a:rPr>
              <a:t> </a:t>
            </a:r>
            <a:r>
              <a:rPr lang="en-GB" sz="1200" b="0" spc="-25" dirty="0">
                <a:solidFill>
                  <a:srgbClr val="1F1F1F"/>
                </a:solidFill>
                <a:latin typeface="Poppins Light"/>
                <a:cs typeface="Poppins Light"/>
              </a:rPr>
              <a:t>by </a:t>
            </a:r>
            <a:r>
              <a:rPr lang="en-GB" sz="1200" b="0" dirty="0" err="1">
                <a:solidFill>
                  <a:srgbClr val="1F1F1F"/>
                </a:solidFill>
                <a:latin typeface="Poppins Light"/>
                <a:cs typeface="Poppins Light"/>
              </a:rPr>
              <a:t>sparqs</a:t>
            </a:r>
            <a:r>
              <a:rPr lang="en-GB" sz="1200" b="0" spc="-5" dirty="0">
                <a:solidFill>
                  <a:srgbClr val="1F1F1F"/>
                </a:solidFill>
                <a:latin typeface="Poppins Light"/>
                <a:cs typeface="Poppins Light"/>
              </a:rPr>
              <a:t> </a:t>
            </a:r>
            <a:r>
              <a:rPr lang="en-GB" sz="1200" b="0" dirty="0">
                <a:solidFill>
                  <a:srgbClr val="1F1F1F"/>
                </a:solidFill>
                <a:latin typeface="Poppins Light"/>
                <a:cs typeface="Poppins Light"/>
              </a:rPr>
              <a:t>that</a:t>
            </a:r>
            <a:r>
              <a:rPr lang="en-GB" sz="1200" b="0" spc="-10" dirty="0">
                <a:solidFill>
                  <a:srgbClr val="1F1F1F"/>
                </a:solidFill>
                <a:latin typeface="Poppins Light"/>
                <a:cs typeface="Poppins Light"/>
              </a:rPr>
              <a:t> </a:t>
            </a:r>
            <a:r>
              <a:rPr lang="en-GB" sz="1200" b="0" dirty="0">
                <a:solidFill>
                  <a:srgbClr val="1F1F1F"/>
                </a:solidFill>
                <a:latin typeface="Poppins Light"/>
                <a:cs typeface="Poppins Light"/>
              </a:rPr>
              <a:t>offers</a:t>
            </a:r>
            <a:r>
              <a:rPr lang="en-GB" sz="1200" b="0" spc="-5" dirty="0">
                <a:solidFill>
                  <a:srgbClr val="1F1F1F"/>
                </a:solidFill>
                <a:latin typeface="Poppins Light"/>
                <a:cs typeface="Poppins Light"/>
              </a:rPr>
              <a:t> </a:t>
            </a:r>
            <a:r>
              <a:rPr lang="en-GB" sz="1200" b="0" dirty="0">
                <a:solidFill>
                  <a:srgbClr val="1F1F1F"/>
                </a:solidFill>
                <a:latin typeface="Poppins Light"/>
                <a:cs typeface="Poppins Light"/>
              </a:rPr>
              <a:t>training</a:t>
            </a:r>
            <a:r>
              <a:rPr lang="en-GB" sz="1200" b="0" spc="5" dirty="0">
                <a:solidFill>
                  <a:srgbClr val="1F1F1F"/>
                </a:solidFill>
                <a:latin typeface="Poppins Light"/>
                <a:cs typeface="Poppins Light"/>
              </a:rPr>
              <a:t> </a:t>
            </a:r>
            <a:r>
              <a:rPr lang="en-GB" sz="1200" b="0" dirty="0">
                <a:solidFill>
                  <a:srgbClr val="1F1F1F"/>
                </a:solidFill>
                <a:latin typeface="Poppins Light"/>
                <a:cs typeface="Poppins Light"/>
              </a:rPr>
              <a:t>and</a:t>
            </a:r>
            <a:r>
              <a:rPr lang="en-GB" sz="1200" b="0" spc="15" dirty="0">
                <a:solidFill>
                  <a:srgbClr val="1F1F1F"/>
                </a:solidFill>
                <a:latin typeface="Poppins Light"/>
                <a:cs typeface="Poppins Light"/>
              </a:rPr>
              <a:t> </a:t>
            </a:r>
            <a:r>
              <a:rPr lang="en-GB" sz="1200" b="0" dirty="0">
                <a:solidFill>
                  <a:srgbClr val="1F1F1F"/>
                </a:solidFill>
                <a:latin typeface="Poppins Light"/>
                <a:cs typeface="Poppins Light"/>
              </a:rPr>
              <a:t>guidance</a:t>
            </a:r>
            <a:r>
              <a:rPr lang="en-GB" sz="1200" b="0" spc="5" dirty="0">
                <a:solidFill>
                  <a:srgbClr val="1F1F1F"/>
                </a:solidFill>
                <a:latin typeface="Poppins Light"/>
                <a:cs typeface="Poppins Light"/>
              </a:rPr>
              <a:t> </a:t>
            </a:r>
            <a:r>
              <a:rPr lang="en-GB" sz="1200" b="0" dirty="0">
                <a:solidFill>
                  <a:srgbClr val="1F1F1F"/>
                </a:solidFill>
                <a:latin typeface="Poppins Light"/>
                <a:cs typeface="Poppins Light"/>
              </a:rPr>
              <a:t>to college</a:t>
            </a:r>
            <a:r>
              <a:rPr lang="en-GB" sz="1200" b="0" spc="10" dirty="0">
                <a:solidFill>
                  <a:srgbClr val="1F1F1F"/>
                </a:solidFill>
                <a:latin typeface="Poppins Light"/>
                <a:cs typeface="Poppins Light"/>
              </a:rPr>
              <a:t> </a:t>
            </a:r>
            <a:r>
              <a:rPr lang="en-GB" sz="1200" b="0" dirty="0">
                <a:solidFill>
                  <a:srgbClr val="1F1F1F"/>
                </a:solidFill>
                <a:latin typeface="Poppins Light"/>
                <a:cs typeface="Poppins Light"/>
              </a:rPr>
              <a:t>officers</a:t>
            </a:r>
            <a:r>
              <a:rPr lang="en-GB" sz="1200" b="0" spc="5" dirty="0">
                <a:solidFill>
                  <a:srgbClr val="1F1F1F"/>
                </a:solidFill>
                <a:latin typeface="Poppins Light"/>
                <a:cs typeface="Poppins Light"/>
              </a:rPr>
              <a:t> </a:t>
            </a:r>
            <a:r>
              <a:rPr lang="en-GB" sz="1200" b="0" spc="-25" dirty="0">
                <a:solidFill>
                  <a:srgbClr val="1F1F1F"/>
                </a:solidFill>
                <a:latin typeface="Poppins Light"/>
                <a:cs typeface="Poppins Light"/>
              </a:rPr>
              <a:t>and </a:t>
            </a:r>
            <a:r>
              <a:rPr lang="en-GB" sz="1200" b="0" dirty="0">
                <a:solidFill>
                  <a:srgbClr val="1F1F1F"/>
                </a:solidFill>
                <a:latin typeface="Poppins Light"/>
                <a:cs typeface="Poppins Light"/>
              </a:rPr>
              <a:t>those who support</a:t>
            </a:r>
            <a:r>
              <a:rPr lang="en-GB" sz="1200" b="0" spc="5" dirty="0">
                <a:solidFill>
                  <a:srgbClr val="1F1F1F"/>
                </a:solidFill>
                <a:latin typeface="Poppins Light"/>
                <a:cs typeface="Poppins Light"/>
              </a:rPr>
              <a:t> </a:t>
            </a:r>
            <a:r>
              <a:rPr lang="en-GB" sz="1200" b="0" dirty="0">
                <a:solidFill>
                  <a:srgbClr val="1F1F1F"/>
                </a:solidFill>
                <a:latin typeface="Poppins Light"/>
                <a:cs typeface="Poppins Light"/>
              </a:rPr>
              <a:t>them. The</a:t>
            </a:r>
            <a:r>
              <a:rPr lang="en-GB" sz="1200" b="0" spc="5" dirty="0">
                <a:solidFill>
                  <a:srgbClr val="1F1F1F"/>
                </a:solidFill>
                <a:latin typeface="Poppins Light"/>
                <a:cs typeface="Poppins Light"/>
              </a:rPr>
              <a:t> </a:t>
            </a:r>
            <a:r>
              <a:rPr lang="en-GB" sz="1200" b="0" dirty="0">
                <a:solidFill>
                  <a:srgbClr val="1F1F1F"/>
                </a:solidFill>
                <a:latin typeface="Poppins Light"/>
                <a:cs typeface="Poppins Light"/>
              </a:rPr>
              <a:t>aim</a:t>
            </a:r>
            <a:r>
              <a:rPr lang="en-GB" sz="1200" b="0" spc="5" dirty="0">
                <a:solidFill>
                  <a:srgbClr val="1F1F1F"/>
                </a:solidFill>
                <a:latin typeface="Poppins Light"/>
                <a:cs typeface="Poppins Light"/>
              </a:rPr>
              <a:t> </a:t>
            </a:r>
            <a:r>
              <a:rPr lang="en-GB" sz="1200" b="0" dirty="0">
                <a:solidFill>
                  <a:srgbClr val="1F1F1F"/>
                </a:solidFill>
                <a:latin typeface="Poppins Light"/>
                <a:cs typeface="Poppins Light"/>
              </a:rPr>
              <a:t>of</a:t>
            </a:r>
            <a:r>
              <a:rPr lang="en-GB" sz="1200" b="0" spc="-15" dirty="0">
                <a:solidFill>
                  <a:srgbClr val="1F1F1F"/>
                </a:solidFill>
                <a:latin typeface="Poppins Light"/>
                <a:cs typeface="Poppins Light"/>
              </a:rPr>
              <a:t> </a:t>
            </a:r>
            <a:r>
              <a:rPr lang="en-GB" sz="1200" b="0" dirty="0">
                <a:solidFill>
                  <a:srgbClr val="1F1F1F"/>
                </a:solidFill>
                <a:latin typeface="Poppins Light"/>
                <a:cs typeface="Poppins Light"/>
              </a:rPr>
              <a:t>the event</a:t>
            </a:r>
            <a:r>
              <a:rPr lang="en-GB" sz="1200" b="0" spc="10" dirty="0">
                <a:solidFill>
                  <a:srgbClr val="1F1F1F"/>
                </a:solidFill>
                <a:latin typeface="Poppins Light"/>
                <a:cs typeface="Poppins Light"/>
              </a:rPr>
              <a:t> </a:t>
            </a:r>
            <a:r>
              <a:rPr lang="en-GB" sz="1200" b="0" dirty="0">
                <a:solidFill>
                  <a:srgbClr val="1F1F1F"/>
                </a:solidFill>
                <a:latin typeface="Poppins Light"/>
                <a:cs typeface="Poppins Light"/>
              </a:rPr>
              <a:t>is</a:t>
            </a:r>
            <a:r>
              <a:rPr lang="en-GB" sz="1200" b="0" spc="-5" dirty="0">
                <a:solidFill>
                  <a:srgbClr val="1F1F1F"/>
                </a:solidFill>
                <a:latin typeface="Poppins Light"/>
                <a:cs typeface="Poppins Light"/>
              </a:rPr>
              <a:t> </a:t>
            </a:r>
            <a:r>
              <a:rPr lang="en-GB" sz="1200" b="0" dirty="0">
                <a:solidFill>
                  <a:srgbClr val="1F1F1F"/>
                </a:solidFill>
                <a:latin typeface="Poppins Light"/>
                <a:cs typeface="Poppins Light"/>
              </a:rPr>
              <a:t>to</a:t>
            </a:r>
            <a:r>
              <a:rPr lang="en-GB" sz="1200" b="0" spc="-5" dirty="0">
                <a:solidFill>
                  <a:srgbClr val="1F1F1F"/>
                </a:solidFill>
                <a:latin typeface="Poppins Light"/>
                <a:cs typeface="Poppins Light"/>
              </a:rPr>
              <a:t> </a:t>
            </a:r>
            <a:r>
              <a:rPr lang="en-GB" sz="1200" b="0" dirty="0">
                <a:solidFill>
                  <a:srgbClr val="1F1F1F"/>
                </a:solidFill>
                <a:latin typeface="Poppins Light"/>
                <a:cs typeface="Poppins Light"/>
              </a:rPr>
              <a:t>help</a:t>
            </a:r>
            <a:r>
              <a:rPr lang="en-GB" sz="1200" b="0" spc="15" dirty="0">
                <a:solidFill>
                  <a:srgbClr val="1F1F1F"/>
                </a:solidFill>
                <a:latin typeface="Poppins Light"/>
                <a:cs typeface="Poppins Light"/>
              </a:rPr>
              <a:t> </a:t>
            </a:r>
            <a:r>
              <a:rPr lang="en-GB" sz="1200" b="0" spc="-20" dirty="0">
                <a:solidFill>
                  <a:srgbClr val="1F1F1F"/>
                </a:solidFill>
                <a:latin typeface="Poppins Light"/>
                <a:cs typeface="Poppins Light"/>
              </a:rPr>
              <a:t>newly </a:t>
            </a:r>
            <a:r>
              <a:rPr lang="en-GB" sz="1200" b="0" dirty="0">
                <a:solidFill>
                  <a:srgbClr val="1F1F1F"/>
                </a:solidFill>
                <a:latin typeface="Poppins Light"/>
                <a:cs typeface="Poppins Light"/>
              </a:rPr>
              <a:t>elected</a:t>
            </a:r>
            <a:r>
              <a:rPr lang="en-GB" sz="1200" b="0" spc="5" dirty="0">
                <a:solidFill>
                  <a:srgbClr val="1F1F1F"/>
                </a:solidFill>
                <a:latin typeface="Poppins Light"/>
                <a:cs typeface="Poppins Light"/>
              </a:rPr>
              <a:t> </a:t>
            </a:r>
            <a:r>
              <a:rPr lang="en-GB" sz="1200" b="0" dirty="0">
                <a:solidFill>
                  <a:srgbClr val="1F1F1F"/>
                </a:solidFill>
                <a:latin typeface="Poppins Light"/>
                <a:cs typeface="Poppins Light"/>
              </a:rPr>
              <a:t>officers</a:t>
            </a:r>
            <a:r>
              <a:rPr lang="en-GB" sz="1200" b="0" spc="5" dirty="0">
                <a:solidFill>
                  <a:srgbClr val="1F1F1F"/>
                </a:solidFill>
                <a:latin typeface="Poppins Light"/>
                <a:cs typeface="Poppins Light"/>
              </a:rPr>
              <a:t> </a:t>
            </a:r>
            <a:r>
              <a:rPr lang="en-GB" sz="1200" b="0" dirty="0">
                <a:solidFill>
                  <a:srgbClr val="1F1F1F"/>
                </a:solidFill>
                <a:latin typeface="Poppins Light"/>
                <a:cs typeface="Poppins Light"/>
              </a:rPr>
              <a:t>engage in</a:t>
            </a:r>
            <a:r>
              <a:rPr lang="en-GB" sz="1200" b="0" spc="10" dirty="0">
                <a:solidFill>
                  <a:srgbClr val="1F1F1F"/>
                </a:solidFill>
                <a:latin typeface="Poppins Light"/>
                <a:cs typeface="Poppins Light"/>
              </a:rPr>
              <a:t> </a:t>
            </a:r>
            <a:r>
              <a:rPr lang="en-GB" sz="1200" b="0" dirty="0">
                <a:solidFill>
                  <a:srgbClr val="1F1F1F"/>
                </a:solidFill>
                <a:latin typeface="Poppins Light"/>
                <a:cs typeface="Poppins Light"/>
              </a:rPr>
              <a:t>quality</a:t>
            </a:r>
            <a:r>
              <a:rPr lang="en-GB" sz="1200" b="0" spc="-20" dirty="0">
                <a:solidFill>
                  <a:srgbClr val="1F1F1F"/>
                </a:solidFill>
                <a:latin typeface="Poppins Light"/>
                <a:cs typeface="Poppins Light"/>
              </a:rPr>
              <a:t> </a:t>
            </a:r>
            <a:r>
              <a:rPr lang="en-GB" sz="1200" b="0" dirty="0">
                <a:solidFill>
                  <a:srgbClr val="1F1F1F"/>
                </a:solidFill>
                <a:latin typeface="Poppins Light"/>
                <a:cs typeface="Poppins Light"/>
              </a:rPr>
              <a:t>processes</a:t>
            </a:r>
            <a:r>
              <a:rPr lang="en-GB" sz="1200" b="0" spc="30" dirty="0">
                <a:solidFill>
                  <a:srgbClr val="1F1F1F"/>
                </a:solidFill>
                <a:latin typeface="Poppins Light"/>
                <a:cs typeface="Poppins Light"/>
              </a:rPr>
              <a:t> </a:t>
            </a:r>
            <a:r>
              <a:rPr lang="en-GB" sz="1200" b="0" dirty="0">
                <a:solidFill>
                  <a:srgbClr val="1F1F1F"/>
                </a:solidFill>
                <a:latin typeface="Poppins Light"/>
                <a:cs typeface="Poppins Light"/>
              </a:rPr>
              <a:t>at</a:t>
            </a:r>
            <a:r>
              <a:rPr lang="en-GB" sz="1200" b="0" spc="-10" dirty="0">
                <a:solidFill>
                  <a:srgbClr val="1F1F1F"/>
                </a:solidFill>
                <a:latin typeface="Poppins Light"/>
                <a:cs typeface="Poppins Light"/>
              </a:rPr>
              <a:t> </a:t>
            </a:r>
            <a:r>
              <a:rPr lang="en-GB" sz="1200" b="0" dirty="0">
                <a:solidFill>
                  <a:srgbClr val="1F1F1F"/>
                </a:solidFill>
                <a:latin typeface="Poppins Light"/>
                <a:cs typeface="Poppins Light"/>
              </a:rPr>
              <a:t>college</a:t>
            </a:r>
            <a:r>
              <a:rPr lang="en-GB" sz="1200" b="0" spc="20" dirty="0">
                <a:solidFill>
                  <a:srgbClr val="1F1F1F"/>
                </a:solidFill>
                <a:latin typeface="Poppins Light"/>
                <a:cs typeface="Poppins Light"/>
              </a:rPr>
              <a:t> </a:t>
            </a:r>
            <a:r>
              <a:rPr lang="en-GB" sz="1200" b="0" dirty="0">
                <a:solidFill>
                  <a:srgbClr val="1F1F1F"/>
                </a:solidFill>
                <a:latin typeface="Poppins Light"/>
                <a:cs typeface="Poppins Light"/>
              </a:rPr>
              <a:t>level</a:t>
            </a:r>
            <a:r>
              <a:rPr lang="en-GB" sz="1200" b="0" spc="15" dirty="0">
                <a:solidFill>
                  <a:srgbClr val="1F1F1F"/>
                </a:solidFill>
                <a:latin typeface="Poppins Light"/>
                <a:cs typeface="Poppins Light"/>
              </a:rPr>
              <a:t> </a:t>
            </a:r>
            <a:r>
              <a:rPr lang="en-GB" sz="1200" b="0" spc="-25" dirty="0">
                <a:solidFill>
                  <a:srgbClr val="1F1F1F"/>
                </a:solidFill>
                <a:latin typeface="Poppins Light"/>
                <a:cs typeface="Poppins Light"/>
              </a:rPr>
              <a:t>and </a:t>
            </a:r>
            <a:r>
              <a:rPr lang="en-GB" sz="1200" b="0" dirty="0">
                <a:solidFill>
                  <a:srgbClr val="1F1F1F"/>
                </a:solidFill>
                <a:latin typeface="Poppins Light"/>
                <a:cs typeface="Poppins Light"/>
              </a:rPr>
              <a:t>to</a:t>
            </a:r>
            <a:r>
              <a:rPr lang="en-GB" sz="1200" b="0" spc="-15" dirty="0">
                <a:solidFill>
                  <a:srgbClr val="1F1F1F"/>
                </a:solidFill>
                <a:latin typeface="Poppins Light"/>
                <a:cs typeface="Poppins Light"/>
              </a:rPr>
              <a:t> </a:t>
            </a:r>
            <a:r>
              <a:rPr lang="en-GB" sz="1200" b="0" dirty="0">
                <a:solidFill>
                  <a:srgbClr val="1F1F1F"/>
                </a:solidFill>
                <a:latin typeface="Poppins Light"/>
                <a:cs typeface="Poppins Light"/>
              </a:rPr>
              <a:t>equip</a:t>
            </a:r>
            <a:r>
              <a:rPr lang="en-GB" sz="1200" b="0" spc="15" dirty="0">
                <a:solidFill>
                  <a:srgbClr val="1F1F1F"/>
                </a:solidFill>
                <a:latin typeface="Poppins Light"/>
                <a:cs typeface="Poppins Light"/>
              </a:rPr>
              <a:t> </a:t>
            </a:r>
            <a:r>
              <a:rPr lang="en-GB" sz="1200" b="0" dirty="0">
                <a:solidFill>
                  <a:srgbClr val="1F1F1F"/>
                </a:solidFill>
                <a:latin typeface="Poppins Light"/>
                <a:cs typeface="Poppins Light"/>
              </a:rPr>
              <a:t>them</a:t>
            </a:r>
            <a:r>
              <a:rPr lang="en-GB" sz="1200" b="0" spc="-5" dirty="0">
                <a:solidFill>
                  <a:srgbClr val="1F1F1F"/>
                </a:solidFill>
                <a:latin typeface="Poppins Light"/>
                <a:cs typeface="Poppins Light"/>
              </a:rPr>
              <a:t> </a:t>
            </a:r>
            <a:r>
              <a:rPr lang="en-GB" sz="1200" b="0" dirty="0">
                <a:solidFill>
                  <a:srgbClr val="1F1F1F"/>
                </a:solidFill>
                <a:latin typeface="Poppins Light"/>
                <a:cs typeface="Poppins Light"/>
              </a:rPr>
              <a:t>with</a:t>
            </a:r>
            <a:r>
              <a:rPr lang="en-GB" sz="1200" b="0" spc="-15" dirty="0">
                <a:solidFill>
                  <a:srgbClr val="1F1F1F"/>
                </a:solidFill>
                <a:latin typeface="Poppins Light"/>
                <a:cs typeface="Poppins Light"/>
              </a:rPr>
              <a:t> </a:t>
            </a:r>
            <a:r>
              <a:rPr lang="en-GB" sz="1200" b="0" dirty="0">
                <a:solidFill>
                  <a:srgbClr val="1F1F1F"/>
                </a:solidFill>
                <a:latin typeface="Poppins Light"/>
                <a:cs typeface="Poppins Light"/>
              </a:rPr>
              <a:t>the</a:t>
            </a:r>
            <a:r>
              <a:rPr lang="en-GB" sz="1200" b="0" spc="5" dirty="0">
                <a:solidFill>
                  <a:srgbClr val="1F1F1F"/>
                </a:solidFill>
                <a:latin typeface="Poppins Light"/>
                <a:cs typeface="Poppins Light"/>
              </a:rPr>
              <a:t> </a:t>
            </a:r>
            <a:r>
              <a:rPr lang="en-GB" sz="1200" b="0" dirty="0">
                <a:solidFill>
                  <a:srgbClr val="1F1F1F"/>
                </a:solidFill>
                <a:latin typeface="Poppins Light"/>
                <a:cs typeface="Poppins Light"/>
              </a:rPr>
              <a:t>knowledge</a:t>
            </a:r>
            <a:r>
              <a:rPr lang="en-GB" sz="1200" b="0" spc="5" dirty="0">
                <a:solidFill>
                  <a:srgbClr val="1F1F1F"/>
                </a:solidFill>
                <a:latin typeface="Poppins Light"/>
                <a:cs typeface="Poppins Light"/>
              </a:rPr>
              <a:t> </a:t>
            </a:r>
            <a:r>
              <a:rPr lang="en-GB" sz="1200" b="0" dirty="0">
                <a:solidFill>
                  <a:srgbClr val="1F1F1F"/>
                </a:solidFill>
                <a:latin typeface="Poppins Light"/>
                <a:cs typeface="Poppins Light"/>
              </a:rPr>
              <a:t>and</a:t>
            </a:r>
            <a:r>
              <a:rPr lang="en-GB" sz="1200" b="0" spc="5" dirty="0">
                <a:solidFill>
                  <a:srgbClr val="1F1F1F"/>
                </a:solidFill>
                <a:latin typeface="Poppins Light"/>
                <a:cs typeface="Poppins Light"/>
              </a:rPr>
              <a:t> </a:t>
            </a:r>
            <a:r>
              <a:rPr lang="en-GB" sz="1200" b="0" dirty="0">
                <a:solidFill>
                  <a:srgbClr val="1F1F1F"/>
                </a:solidFill>
                <a:latin typeface="Poppins Light"/>
                <a:cs typeface="Poppins Light"/>
              </a:rPr>
              <a:t>ability</a:t>
            </a:r>
            <a:r>
              <a:rPr lang="en-GB" sz="1200" b="0" spc="-20" dirty="0">
                <a:solidFill>
                  <a:srgbClr val="1F1F1F"/>
                </a:solidFill>
                <a:latin typeface="Poppins Light"/>
                <a:cs typeface="Poppins Light"/>
              </a:rPr>
              <a:t> </a:t>
            </a:r>
            <a:r>
              <a:rPr lang="en-GB" sz="1200" b="0" dirty="0">
                <a:solidFill>
                  <a:srgbClr val="1F1F1F"/>
                </a:solidFill>
                <a:latin typeface="Poppins Light"/>
                <a:cs typeface="Poppins Light"/>
              </a:rPr>
              <a:t>to run</a:t>
            </a:r>
            <a:r>
              <a:rPr lang="en-GB" sz="1200" b="0" spc="5" dirty="0">
                <a:solidFill>
                  <a:srgbClr val="1F1F1F"/>
                </a:solidFill>
                <a:latin typeface="Poppins Light"/>
                <a:cs typeface="Poppins Light"/>
              </a:rPr>
              <a:t> </a:t>
            </a:r>
            <a:r>
              <a:rPr lang="en-GB" sz="1200" b="0" dirty="0">
                <a:solidFill>
                  <a:srgbClr val="1F1F1F"/>
                </a:solidFill>
                <a:latin typeface="Poppins Light"/>
                <a:cs typeface="Poppins Light"/>
              </a:rPr>
              <a:t>an</a:t>
            </a:r>
            <a:r>
              <a:rPr lang="en-GB" sz="1200" b="0" spc="5" dirty="0">
                <a:solidFill>
                  <a:srgbClr val="1F1F1F"/>
                </a:solidFill>
                <a:latin typeface="Poppins Light"/>
                <a:cs typeface="Poppins Light"/>
              </a:rPr>
              <a:t> </a:t>
            </a:r>
            <a:r>
              <a:rPr lang="en-GB" sz="1200" b="0" spc="-10" dirty="0">
                <a:solidFill>
                  <a:srgbClr val="1F1F1F"/>
                </a:solidFill>
                <a:latin typeface="Poppins Light"/>
                <a:cs typeface="Poppins Light"/>
              </a:rPr>
              <a:t>effective </a:t>
            </a:r>
            <a:r>
              <a:rPr lang="en-GB" sz="1200" b="0" dirty="0">
                <a:solidFill>
                  <a:srgbClr val="1F1F1F"/>
                </a:solidFill>
                <a:latin typeface="Poppins Light"/>
                <a:cs typeface="Poppins Light"/>
              </a:rPr>
              <a:t>students’ </a:t>
            </a:r>
            <a:r>
              <a:rPr lang="en-GB" sz="1200" b="0" spc="-10" dirty="0">
                <a:solidFill>
                  <a:srgbClr val="1F1F1F"/>
                </a:solidFill>
                <a:latin typeface="Poppins Light"/>
                <a:cs typeface="Poppins Light"/>
              </a:rPr>
              <a:t>association.</a:t>
            </a:r>
            <a:endParaRPr lang="en-GB" sz="1200" dirty="0">
              <a:latin typeface="Poppins Light"/>
              <a:cs typeface="Poppins Light"/>
            </a:endParaRPr>
          </a:p>
          <a:p>
            <a:pPr marL="12700" marR="412115">
              <a:lnSpc>
                <a:spcPct val="100000"/>
              </a:lnSpc>
              <a:spcBef>
                <a:spcPts val="1440"/>
              </a:spcBef>
            </a:pPr>
            <a:r>
              <a:rPr sz="1200" b="0" dirty="0">
                <a:solidFill>
                  <a:srgbClr val="1F1F1F"/>
                </a:solidFill>
                <a:latin typeface="Poppins Light"/>
                <a:cs typeface="Poppins Light"/>
              </a:rPr>
              <a:t>This</a:t>
            </a:r>
            <a:r>
              <a:rPr sz="1200" b="0" spc="-10" dirty="0">
                <a:solidFill>
                  <a:srgbClr val="1F1F1F"/>
                </a:solidFill>
                <a:latin typeface="Poppins Light"/>
                <a:cs typeface="Poppins Light"/>
              </a:rPr>
              <a:t> </a:t>
            </a:r>
            <a:r>
              <a:rPr sz="1200" b="0" dirty="0">
                <a:solidFill>
                  <a:srgbClr val="1F1F1F"/>
                </a:solidFill>
                <a:latin typeface="Poppins Light"/>
                <a:cs typeface="Poppins Light"/>
              </a:rPr>
              <a:t>year’s</a:t>
            </a:r>
            <a:r>
              <a:rPr sz="1200" b="0" spc="-25" dirty="0">
                <a:solidFill>
                  <a:srgbClr val="1F1F1F"/>
                </a:solidFill>
                <a:latin typeface="Poppins Light"/>
                <a:cs typeface="Poppins Light"/>
              </a:rPr>
              <a:t> </a:t>
            </a:r>
            <a:r>
              <a:rPr sz="1200" b="0" dirty="0">
                <a:solidFill>
                  <a:srgbClr val="1F1F1F"/>
                </a:solidFill>
                <a:latin typeface="Poppins Light"/>
                <a:cs typeface="Poppins Light"/>
              </a:rPr>
              <a:t>event</a:t>
            </a:r>
            <a:r>
              <a:rPr sz="1200" b="0" spc="20" dirty="0">
                <a:solidFill>
                  <a:srgbClr val="1F1F1F"/>
                </a:solidFill>
                <a:latin typeface="Poppins Light"/>
                <a:cs typeface="Poppins Light"/>
              </a:rPr>
              <a:t> </a:t>
            </a:r>
            <a:r>
              <a:rPr sz="1200" b="0" dirty="0">
                <a:solidFill>
                  <a:srgbClr val="1F1F1F"/>
                </a:solidFill>
                <a:latin typeface="Poppins Light"/>
                <a:cs typeface="Poppins Light"/>
              </a:rPr>
              <a:t>was</a:t>
            </a:r>
            <a:r>
              <a:rPr sz="1200" b="0" spc="-20" dirty="0">
                <a:solidFill>
                  <a:srgbClr val="1F1F1F"/>
                </a:solidFill>
                <a:latin typeface="Poppins Light"/>
                <a:cs typeface="Poppins Light"/>
              </a:rPr>
              <a:t> </a:t>
            </a:r>
            <a:r>
              <a:rPr sz="1200" b="0" dirty="0">
                <a:solidFill>
                  <a:srgbClr val="1F1F1F"/>
                </a:solidFill>
                <a:latin typeface="Poppins Light"/>
                <a:cs typeface="Poppins Light"/>
              </a:rPr>
              <a:t>split</a:t>
            </a:r>
            <a:r>
              <a:rPr sz="1200" b="0" spc="-15" dirty="0">
                <a:solidFill>
                  <a:srgbClr val="1F1F1F"/>
                </a:solidFill>
                <a:latin typeface="Poppins Light"/>
                <a:cs typeface="Poppins Light"/>
              </a:rPr>
              <a:t> </a:t>
            </a:r>
            <a:r>
              <a:rPr sz="1200" b="0" dirty="0">
                <a:solidFill>
                  <a:srgbClr val="1F1F1F"/>
                </a:solidFill>
                <a:latin typeface="Poppins Light"/>
                <a:cs typeface="Poppins Light"/>
              </a:rPr>
              <a:t>into</a:t>
            </a:r>
            <a:r>
              <a:rPr sz="1200" b="0" spc="-10" dirty="0">
                <a:solidFill>
                  <a:srgbClr val="1F1F1F"/>
                </a:solidFill>
                <a:latin typeface="Poppins Light"/>
                <a:cs typeface="Poppins Light"/>
              </a:rPr>
              <a:t> </a:t>
            </a:r>
            <a:r>
              <a:rPr sz="1200" b="0" dirty="0">
                <a:solidFill>
                  <a:srgbClr val="1F1F1F"/>
                </a:solidFill>
                <a:latin typeface="Poppins Light"/>
                <a:cs typeface="Poppins Light"/>
              </a:rPr>
              <a:t>three</a:t>
            </a:r>
            <a:r>
              <a:rPr sz="1200" b="0" spc="15" dirty="0">
                <a:solidFill>
                  <a:srgbClr val="1F1F1F"/>
                </a:solidFill>
                <a:latin typeface="Poppins Light"/>
                <a:cs typeface="Poppins Light"/>
              </a:rPr>
              <a:t> </a:t>
            </a:r>
            <a:r>
              <a:rPr sz="1200" b="0" dirty="0">
                <a:solidFill>
                  <a:srgbClr val="1F1F1F"/>
                </a:solidFill>
                <a:latin typeface="Poppins Light"/>
                <a:cs typeface="Poppins Light"/>
              </a:rPr>
              <a:t>parts.</a:t>
            </a:r>
            <a:r>
              <a:rPr sz="1200" b="0" spc="-20" dirty="0">
                <a:solidFill>
                  <a:srgbClr val="1F1F1F"/>
                </a:solidFill>
                <a:latin typeface="Poppins Light"/>
                <a:cs typeface="Poppins Light"/>
              </a:rPr>
              <a:t> </a:t>
            </a:r>
            <a:r>
              <a:rPr sz="1200" b="0" dirty="0">
                <a:solidFill>
                  <a:srgbClr val="1F1F1F"/>
                </a:solidFill>
                <a:latin typeface="Poppins Light"/>
                <a:cs typeface="Poppins Light"/>
              </a:rPr>
              <a:t>The first</a:t>
            </a:r>
            <a:r>
              <a:rPr sz="1200" b="0" spc="-15" dirty="0">
                <a:solidFill>
                  <a:srgbClr val="1F1F1F"/>
                </a:solidFill>
                <a:latin typeface="Poppins Light"/>
                <a:cs typeface="Poppins Light"/>
              </a:rPr>
              <a:t> </a:t>
            </a:r>
            <a:r>
              <a:rPr sz="1200" b="0" dirty="0">
                <a:solidFill>
                  <a:srgbClr val="1F1F1F"/>
                </a:solidFill>
                <a:latin typeface="Poppins Light"/>
                <a:cs typeface="Poppins Light"/>
              </a:rPr>
              <a:t>part</a:t>
            </a:r>
            <a:r>
              <a:rPr sz="1200" b="0" spc="15" dirty="0">
                <a:solidFill>
                  <a:srgbClr val="1F1F1F"/>
                </a:solidFill>
                <a:latin typeface="Poppins Light"/>
                <a:cs typeface="Poppins Light"/>
              </a:rPr>
              <a:t> </a:t>
            </a:r>
            <a:r>
              <a:rPr sz="1200" b="0" spc="-25" dirty="0">
                <a:solidFill>
                  <a:srgbClr val="1F1F1F"/>
                </a:solidFill>
                <a:latin typeface="Poppins Light"/>
                <a:cs typeface="Poppins Light"/>
              </a:rPr>
              <a:t>was </a:t>
            </a:r>
            <a:r>
              <a:rPr sz="1200" b="0" dirty="0">
                <a:solidFill>
                  <a:srgbClr val="1F1F1F"/>
                </a:solidFill>
                <a:latin typeface="Poppins Light"/>
                <a:cs typeface="Poppins Light"/>
              </a:rPr>
              <a:t>a</a:t>
            </a:r>
            <a:r>
              <a:rPr sz="1200" b="0" spc="10" dirty="0">
                <a:solidFill>
                  <a:srgbClr val="1F1F1F"/>
                </a:solidFill>
                <a:latin typeface="Poppins Light"/>
                <a:cs typeface="Poppins Light"/>
              </a:rPr>
              <a:t> </a:t>
            </a:r>
            <a:r>
              <a:rPr sz="1200" b="0" spc="-10" dirty="0">
                <a:solidFill>
                  <a:srgbClr val="1F1F1F"/>
                </a:solidFill>
                <a:latin typeface="Poppins Light"/>
                <a:cs typeface="Poppins Light"/>
              </a:rPr>
              <a:t>one-</a:t>
            </a:r>
            <a:r>
              <a:rPr sz="1200" b="0" dirty="0">
                <a:solidFill>
                  <a:srgbClr val="1F1F1F"/>
                </a:solidFill>
                <a:latin typeface="Poppins Light"/>
                <a:cs typeface="Poppins Light"/>
              </a:rPr>
              <a:t>day</a:t>
            </a:r>
            <a:r>
              <a:rPr sz="1200" b="0" spc="10" dirty="0">
                <a:solidFill>
                  <a:srgbClr val="1F1F1F"/>
                </a:solidFill>
                <a:latin typeface="Poppins Light"/>
                <a:cs typeface="Poppins Light"/>
              </a:rPr>
              <a:t> </a:t>
            </a:r>
            <a:r>
              <a:rPr sz="1200" b="0" dirty="0">
                <a:solidFill>
                  <a:srgbClr val="1F1F1F"/>
                </a:solidFill>
                <a:latin typeface="Poppins Light"/>
                <a:cs typeface="Poppins Light"/>
              </a:rPr>
              <a:t>online</a:t>
            </a:r>
            <a:r>
              <a:rPr sz="1200" b="0" spc="20" dirty="0">
                <a:solidFill>
                  <a:srgbClr val="1F1F1F"/>
                </a:solidFill>
                <a:latin typeface="Poppins Light"/>
                <a:cs typeface="Poppins Light"/>
              </a:rPr>
              <a:t> </a:t>
            </a:r>
            <a:r>
              <a:rPr sz="1200" b="0" dirty="0">
                <a:solidFill>
                  <a:srgbClr val="1F1F1F"/>
                </a:solidFill>
                <a:latin typeface="Poppins Light"/>
                <a:cs typeface="Poppins Light"/>
              </a:rPr>
              <a:t>event</a:t>
            </a:r>
            <a:r>
              <a:rPr sz="1200" b="0" spc="30" dirty="0">
                <a:solidFill>
                  <a:srgbClr val="1F1F1F"/>
                </a:solidFill>
                <a:latin typeface="Poppins Light"/>
                <a:cs typeface="Poppins Light"/>
              </a:rPr>
              <a:t> </a:t>
            </a:r>
            <a:r>
              <a:rPr sz="1200" b="0" dirty="0">
                <a:solidFill>
                  <a:srgbClr val="1F1F1F"/>
                </a:solidFill>
                <a:latin typeface="Poppins Light"/>
                <a:cs typeface="Poppins Light"/>
              </a:rPr>
              <a:t>on</a:t>
            </a:r>
            <a:r>
              <a:rPr sz="1200" b="0" spc="20" dirty="0">
                <a:solidFill>
                  <a:srgbClr val="1F1F1F"/>
                </a:solidFill>
                <a:latin typeface="Poppins Light"/>
                <a:cs typeface="Poppins Light"/>
              </a:rPr>
              <a:t> </a:t>
            </a:r>
            <a:r>
              <a:rPr sz="1200" b="0" dirty="0">
                <a:solidFill>
                  <a:srgbClr val="1F1F1F"/>
                </a:solidFill>
                <a:latin typeface="Poppins Light"/>
                <a:cs typeface="Poppins Light"/>
              </a:rPr>
              <a:t>Thursday</a:t>
            </a:r>
            <a:r>
              <a:rPr sz="1200" b="0" spc="-45" dirty="0">
                <a:solidFill>
                  <a:srgbClr val="1F1F1F"/>
                </a:solidFill>
                <a:latin typeface="Poppins Light"/>
                <a:cs typeface="Poppins Light"/>
              </a:rPr>
              <a:t> </a:t>
            </a:r>
            <a:r>
              <a:rPr sz="1200" b="0" dirty="0">
                <a:solidFill>
                  <a:srgbClr val="1F1F1F"/>
                </a:solidFill>
                <a:latin typeface="Poppins Light"/>
                <a:cs typeface="Poppins Light"/>
              </a:rPr>
              <a:t>16th</a:t>
            </a:r>
            <a:r>
              <a:rPr sz="1200" b="0" spc="-25" dirty="0">
                <a:solidFill>
                  <a:srgbClr val="1F1F1F"/>
                </a:solidFill>
                <a:latin typeface="Poppins Light"/>
                <a:cs typeface="Poppins Light"/>
              </a:rPr>
              <a:t> </a:t>
            </a:r>
            <a:r>
              <a:rPr sz="1200" b="0" dirty="0">
                <a:solidFill>
                  <a:srgbClr val="1F1F1F"/>
                </a:solidFill>
                <a:latin typeface="Poppins Light"/>
                <a:cs typeface="Poppins Light"/>
              </a:rPr>
              <a:t>June,</a:t>
            </a:r>
            <a:r>
              <a:rPr sz="1200" b="0" spc="-25" dirty="0">
                <a:solidFill>
                  <a:srgbClr val="1F1F1F"/>
                </a:solidFill>
                <a:latin typeface="Poppins Light"/>
                <a:cs typeface="Poppins Light"/>
              </a:rPr>
              <a:t> </a:t>
            </a:r>
            <a:r>
              <a:rPr sz="1200" b="0" dirty="0">
                <a:solidFill>
                  <a:srgbClr val="1F1F1F"/>
                </a:solidFill>
                <a:latin typeface="Poppins Light"/>
                <a:cs typeface="Poppins Light"/>
              </a:rPr>
              <a:t>followed</a:t>
            </a:r>
            <a:r>
              <a:rPr sz="1200" b="0" spc="15" dirty="0">
                <a:solidFill>
                  <a:srgbClr val="1F1F1F"/>
                </a:solidFill>
                <a:latin typeface="Poppins Light"/>
                <a:cs typeface="Poppins Light"/>
              </a:rPr>
              <a:t> </a:t>
            </a:r>
            <a:r>
              <a:rPr sz="1200" b="0" spc="-25" dirty="0">
                <a:solidFill>
                  <a:srgbClr val="1F1F1F"/>
                </a:solidFill>
                <a:latin typeface="Poppins Light"/>
                <a:cs typeface="Poppins Light"/>
              </a:rPr>
              <a:t>by </a:t>
            </a:r>
            <a:r>
              <a:rPr sz="1200" b="0" dirty="0">
                <a:solidFill>
                  <a:srgbClr val="1F1F1F"/>
                </a:solidFill>
                <a:latin typeface="Poppins Light"/>
                <a:cs typeface="Poppins Light"/>
              </a:rPr>
              <a:t>an</a:t>
            </a:r>
            <a:r>
              <a:rPr sz="1200" b="0" spc="-15" dirty="0">
                <a:solidFill>
                  <a:srgbClr val="1F1F1F"/>
                </a:solidFill>
                <a:latin typeface="Poppins Light"/>
                <a:cs typeface="Poppins Light"/>
              </a:rPr>
              <a:t> </a:t>
            </a:r>
            <a:r>
              <a:rPr sz="1200" b="0" dirty="0">
                <a:solidFill>
                  <a:srgbClr val="1F1F1F"/>
                </a:solidFill>
                <a:latin typeface="Poppins Light"/>
                <a:cs typeface="Poppins Light"/>
              </a:rPr>
              <a:t>online</a:t>
            </a:r>
            <a:r>
              <a:rPr sz="1200" b="0" spc="10" dirty="0">
                <a:solidFill>
                  <a:srgbClr val="1F1F1F"/>
                </a:solidFill>
                <a:latin typeface="Poppins Light"/>
                <a:cs typeface="Poppins Light"/>
              </a:rPr>
              <a:t> </a:t>
            </a:r>
            <a:r>
              <a:rPr sz="1200" b="0" dirty="0">
                <a:solidFill>
                  <a:srgbClr val="1F1F1F"/>
                </a:solidFill>
                <a:latin typeface="Poppins Light"/>
                <a:cs typeface="Poppins Light"/>
              </a:rPr>
              <a:t>self-study</a:t>
            </a:r>
            <a:r>
              <a:rPr sz="1200" b="0" spc="-20" dirty="0">
                <a:solidFill>
                  <a:srgbClr val="1F1F1F"/>
                </a:solidFill>
                <a:latin typeface="Poppins Light"/>
                <a:cs typeface="Poppins Light"/>
              </a:rPr>
              <a:t> </a:t>
            </a:r>
            <a:r>
              <a:rPr sz="1200" b="0" dirty="0">
                <a:solidFill>
                  <a:srgbClr val="1F1F1F"/>
                </a:solidFill>
                <a:latin typeface="Poppins Light"/>
                <a:cs typeface="Poppins Light"/>
              </a:rPr>
              <a:t>module,</a:t>
            </a:r>
            <a:r>
              <a:rPr sz="1200" b="0" spc="5" dirty="0">
                <a:solidFill>
                  <a:srgbClr val="1F1F1F"/>
                </a:solidFill>
                <a:latin typeface="Poppins Light"/>
                <a:cs typeface="Poppins Light"/>
              </a:rPr>
              <a:t> </a:t>
            </a:r>
            <a:r>
              <a:rPr sz="1200" b="0" dirty="0">
                <a:solidFill>
                  <a:srgbClr val="1F1F1F"/>
                </a:solidFill>
                <a:latin typeface="Poppins Light"/>
                <a:cs typeface="Poppins Light"/>
              </a:rPr>
              <a:t>providing</a:t>
            </a:r>
            <a:r>
              <a:rPr sz="1200" b="0" spc="5" dirty="0">
                <a:solidFill>
                  <a:srgbClr val="1F1F1F"/>
                </a:solidFill>
                <a:latin typeface="Poppins Light"/>
                <a:cs typeface="Poppins Light"/>
              </a:rPr>
              <a:t> </a:t>
            </a:r>
            <a:r>
              <a:rPr sz="1200" b="0" dirty="0">
                <a:solidFill>
                  <a:srgbClr val="1F1F1F"/>
                </a:solidFill>
                <a:latin typeface="Poppins Light"/>
                <a:cs typeface="Poppins Light"/>
              </a:rPr>
              <a:t>officers</a:t>
            </a:r>
            <a:r>
              <a:rPr sz="1200" b="0" spc="-5" dirty="0">
                <a:solidFill>
                  <a:srgbClr val="1F1F1F"/>
                </a:solidFill>
                <a:latin typeface="Poppins Light"/>
                <a:cs typeface="Poppins Light"/>
              </a:rPr>
              <a:t> </a:t>
            </a:r>
            <a:r>
              <a:rPr sz="1200" b="0" dirty="0">
                <a:solidFill>
                  <a:srgbClr val="1F1F1F"/>
                </a:solidFill>
                <a:latin typeface="Poppins Light"/>
                <a:cs typeface="Poppins Light"/>
              </a:rPr>
              <a:t>with</a:t>
            </a:r>
            <a:r>
              <a:rPr sz="1200" b="0" spc="-25" dirty="0">
                <a:solidFill>
                  <a:srgbClr val="1F1F1F"/>
                </a:solidFill>
                <a:latin typeface="Poppins Light"/>
                <a:cs typeface="Poppins Light"/>
              </a:rPr>
              <a:t> </a:t>
            </a:r>
            <a:r>
              <a:rPr sz="1200" b="0" dirty="0">
                <a:solidFill>
                  <a:srgbClr val="1F1F1F"/>
                </a:solidFill>
                <a:latin typeface="Poppins Light"/>
                <a:cs typeface="Poppins Light"/>
              </a:rPr>
              <a:t>a </a:t>
            </a:r>
            <a:r>
              <a:rPr sz="1200" b="0" spc="-20" dirty="0">
                <a:solidFill>
                  <a:srgbClr val="1F1F1F"/>
                </a:solidFill>
                <a:latin typeface="Poppins Light"/>
                <a:cs typeface="Poppins Light"/>
              </a:rPr>
              <a:t>more</a:t>
            </a:r>
            <a:endParaRPr sz="1200" dirty="0">
              <a:latin typeface="Poppins Light"/>
              <a:cs typeface="Poppins Light"/>
            </a:endParaRPr>
          </a:p>
          <a:p>
            <a:pPr marL="12700" marR="76835">
              <a:lnSpc>
                <a:spcPct val="100000"/>
              </a:lnSpc>
            </a:pPr>
            <a:r>
              <a:rPr sz="1200" b="0" dirty="0">
                <a:solidFill>
                  <a:srgbClr val="1F1F1F"/>
                </a:solidFill>
                <a:latin typeface="Poppins Light"/>
                <a:cs typeface="Poppins Light"/>
              </a:rPr>
              <a:t>detailed</a:t>
            </a:r>
            <a:r>
              <a:rPr sz="1200" b="0" spc="-15" dirty="0">
                <a:solidFill>
                  <a:srgbClr val="1F1F1F"/>
                </a:solidFill>
                <a:latin typeface="Poppins Light"/>
                <a:cs typeface="Poppins Light"/>
              </a:rPr>
              <a:t> </a:t>
            </a:r>
            <a:r>
              <a:rPr sz="1200" b="0" dirty="0">
                <a:solidFill>
                  <a:srgbClr val="1F1F1F"/>
                </a:solidFill>
                <a:latin typeface="Poppins Light"/>
                <a:cs typeface="Poppins Light"/>
              </a:rPr>
              <a:t>overview</a:t>
            </a:r>
            <a:r>
              <a:rPr sz="1200" b="0" spc="25" dirty="0">
                <a:solidFill>
                  <a:srgbClr val="1F1F1F"/>
                </a:solidFill>
                <a:latin typeface="Poppins Light"/>
                <a:cs typeface="Poppins Light"/>
              </a:rPr>
              <a:t> </a:t>
            </a:r>
            <a:r>
              <a:rPr sz="1200" b="0" dirty="0">
                <a:solidFill>
                  <a:srgbClr val="1F1F1F"/>
                </a:solidFill>
                <a:latin typeface="Poppins Light"/>
                <a:cs typeface="Poppins Light"/>
              </a:rPr>
              <a:t>of quality</a:t>
            </a:r>
            <a:r>
              <a:rPr sz="1200" b="0" spc="-10" dirty="0">
                <a:solidFill>
                  <a:srgbClr val="1F1F1F"/>
                </a:solidFill>
                <a:latin typeface="Poppins Light"/>
                <a:cs typeface="Poppins Light"/>
              </a:rPr>
              <a:t> </a:t>
            </a:r>
            <a:r>
              <a:rPr sz="1200" b="0" dirty="0">
                <a:solidFill>
                  <a:srgbClr val="1F1F1F"/>
                </a:solidFill>
                <a:latin typeface="Poppins Light"/>
                <a:cs typeface="Poppins Light"/>
              </a:rPr>
              <a:t>in</a:t>
            </a:r>
            <a:r>
              <a:rPr sz="1200" b="0" spc="-5" dirty="0">
                <a:solidFill>
                  <a:srgbClr val="1F1F1F"/>
                </a:solidFill>
                <a:latin typeface="Poppins Light"/>
                <a:cs typeface="Poppins Light"/>
              </a:rPr>
              <a:t> </a:t>
            </a:r>
            <a:r>
              <a:rPr sz="1200" b="0" dirty="0">
                <a:solidFill>
                  <a:srgbClr val="1F1F1F"/>
                </a:solidFill>
                <a:latin typeface="Poppins Light"/>
                <a:cs typeface="Poppins Light"/>
              </a:rPr>
              <a:t>Scotland. The final</a:t>
            </a:r>
            <a:r>
              <a:rPr sz="1200" b="0" spc="-20" dirty="0">
                <a:solidFill>
                  <a:srgbClr val="1F1F1F"/>
                </a:solidFill>
                <a:latin typeface="Poppins Light"/>
                <a:cs typeface="Poppins Light"/>
              </a:rPr>
              <a:t> </a:t>
            </a:r>
            <a:r>
              <a:rPr sz="1200" b="0" dirty="0">
                <a:solidFill>
                  <a:srgbClr val="1F1F1F"/>
                </a:solidFill>
                <a:latin typeface="Poppins Light"/>
                <a:cs typeface="Poppins Light"/>
              </a:rPr>
              <a:t>part </a:t>
            </a:r>
            <a:r>
              <a:rPr sz="1200" b="0" spc="-10" dirty="0">
                <a:solidFill>
                  <a:srgbClr val="1F1F1F"/>
                </a:solidFill>
                <a:latin typeface="Poppins Light"/>
                <a:cs typeface="Poppins Light"/>
              </a:rPr>
              <a:t>involved</a:t>
            </a:r>
            <a:r>
              <a:rPr sz="1200" b="0" spc="500" dirty="0">
                <a:solidFill>
                  <a:srgbClr val="1F1F1F"/>
                </a:solidFill>
                <a:latin typeface="Poppins Light"/>
                <a:cs typeface="Poppins Light"/>
              </a:rPr>
              <a:t> </a:t>
            </a:r>
            <a:r>
              <a:rPr sz="1200" b="0" dirty="0">
                <a:solidFill>
                  <a:srgbClr val="1F1F1F"/>
                </a:solidFill>
                <a:latin typeface="Poppins Light"/>
                <a:cs typeface="Poppins Light"/>
              </a:rPr>
              <a:t>a</a:t>
            </a:r>
            <a:r>
              <a:rPr sz="1200" b="0" spc="10" dirty="0">
                <a:solidFill>
                  <a:srgbClr val="1F1F1F"/>
                </a:solidFill>
                <a:latin typeface="Poppins Light"/>
                <a:cs typeface="Poppins Light"/>
              </a:rPr>
              <a:t> </a:t>
            </a:r>
            <a:r>
              <a:rPr sz="1200" b="0" dirty="0">
                <a:solidFill>
                  <a:srgbClr val="1F1F1F"/>
                </a:solidFill>
                <a:latin typeface="Poppins Light"/>
                <a:cs typeface="Poppins Light"/>
              </a:rPr>
              <a:t>residential</a:t>
            </a:r>
            <a:r>
              <a:rPr sz="1200" b="0" spc="15" dirty="0">
                <a:solidFill>
                  <a:srgbClr val="1F1F1F"/>
                </a:solidFill>
                <a:latin typeface="Poppins Light"/>
                <a:cs typeface="Poppins Light"/>
              </a:rPr>
              <a:t> </a:t>
            </a:r>
            <a:r>
              <a:rPr sz="1200" b="0" dirty="0">
                <a:solidFill>
                  <a:srgbClr val="1F1F1F"/>
                </a:solidFill>
                <a:latin typeface="Poppins Light"/>
                <a:cs typeface="Poppins Light"/>
              </a:rPr>
              <a:t>event</a:t>
            </a:r>
            <a:r>
              <a:rPr sz="1200" b="0" spc="30" dirty="0">
                <a:solidFill>
                  <a:srgbClr val="1F1F1F"/>
                </a:solidFill>
                <a:latin typeface="Poppins Light"/>
                <a:cs typeface="Poppins Light"/>
              </a:rPr>
              <a:t> </a:t>
            </a:r>
            <a:r>
              <a:rPr sz="1200" b="0" dirty="0">
                <a:solidFill>
                  <a:srgbClr val="1F1F1F"/>
                </a:solidFill>
                <a:latin typeface="Poppins Light"/>
                <a:cs typeface="Poppins Light"/>
              </a:rPr>
              <a:t>on</a:t>
            </a:r>
            <a:r>
              <a:rPr sz="1200" b="0" spc="15" dirty="0">
                <a:solidFill>
                  <a:srgbClr val="1F1F1F"/>
                </a:solidFill>
                <a:latin typeface="Poppins Light"/>
                <a:cs typeface="Poppins Light"/>
              </a:rPr>
              <a:t> </a:t>
            </a:r>
            <a:r>
              <a:rPr sz="1200" b="0" dirty="0">
                <a:solidFill>
                  <a:srgbClr val="1F1F1F"/>
                </a:solidFill>
                <a:latin typeface="Poppins Light"/>
                <a:cs typeface="Poppins Light"/>
              </a:rPr>
              <a:t>Monday</a:t>
            </a:r>
            <a:r>
              <a:rPr sz="1200" b="0" spc="-35" dirty="0">
                <a:solidFill>
                  <a:srgbClr val="1F1F1F"/>
                </a:solidFill>
                <a:latin typeface="Poppins Light"/>
                <a:cs typeface="Poppins Light"/>
              </a:rPr>
              <a:t> </a:t>
            </a:r>
            <a:r>
              <a:rPr sz="1200" b="0" dirty="0">
                <a:solidFill>
                  <a:srgbClr val="1F1F1F"/>
                </a:solidFill>
                <a:latin typeface="Poppins Light"/>
                <a:cs typeface="Poppins Light"/>
              </a:rPr>
              <a:t>8th</a:t>
            </a:r>
            <a:r>
              <a:rPr sz="1200" b="0" spc="-15" dirty="0">
                <a:solidFill>
                  <a:srgbClr val="1F1F1F"/>
                </a:solidFill>
                <a:latin typeface="Poppins Light"/>
                <a:cs typeface="Poppins Light"/>
              </a:rPr>
              <a:t> </a:t>
            </a:r>
            <a:r>
              <a:rPr sz="1200" b="0" dirty="0">
                <a:solidFill>
                  <a:srgbClr val="1F1F1F"/>
                </a:solidFill>
                <a:latin typeface="Poppins Light"/>
                <a:cs typeface="Poppins Light"/>
              </a:rPr>
              <a:t>&amp;</a:t>
            </a:r>
            <a:r>
              <a:rPr sz="1200" b="0" spc="10" dirty="0">
                <a:solidFill>
                  <a:srgbClr val="1F1F1F"/>
                </a:solidFill>
                <a:latin typeface="Poppins Light"/>
                <a:cs typeface="Poppins Light"/>
              </a:rPr>
              <a:t> </a:t>
            </a:r>
            <a:r>
              <a:rPr sz="1200" b="0" dirty="0">
                <a:solidFill>
                  <a:srgbClr val="1F1F1F"/>
                </a:solidFill>
                <a:latin typeface="Poppins Light"/>
                <a:cs typeface="Poppins Light"/>
              </a:rPr>
              <a:t>Tuesday</a:t>
            </a:r>
            <a:r>
              <a:rPr sz="1200" b="0" spc="-40" dirty="0">
                <a:solidFill>
                  <a:srgbClr val="1F1F1F"/>
                </a:solidFill>
                <a:latin typeface="Poppins Light"/>
                <a:cs typeface="Poppins Light"/>
              </a:rPr>
              <a:t> </a:t>
            </a:r>
            <a:r>
              <a:rPr sz="1200" b="0" dirty="0">
                <a:solidFill>
                  <a:srgbClr val="1F1F1F"/>
                </a:solidFill>
                <a:latin typeface="Poppins Light"/>
                <a:cs typeface="Poppins Light"/>
              </a:rPr>
              <a:t>9th</a:t>
            </a:r>
            <a:r>
              <a:rPr sz="1200" b="0" spc="-25" dirty="0">
                <a:solidFill>
                  <a:srgbClr val="1F1F1F"/>
                </a:solidFill>
                <a:latin typeface="Poppins Light"/>
                <a:cs typeface="Poppins Light"/>
              </a:rPr>
              <a:t> </a:t>
            </a:r>
            <a:r>
              <a:rPr sz="1200" b="0" dirty="0">
                <a:solidFill>
                  <a:srgbClr val="1F1F1F"/>
                </a:solidFill>
                <a:latin typeface="Poppins Light"/>
                <a:cs typeface="Poppins Light"/>
              </a:rPr>
              <a:t>August </a:t>
            </a:r>
            <a:r>
              <a:rPr sz="1200" b="0" spc="-25" dirty="0">
                <a:solidFill>
                  <a:srgbClr val="1F1F1F"/>
                </a:solidFill>
                <a:latin typeface="Poppins Light"/>
                <a:cs typeface="Poppins Light"/>
              </a:rPr>
              <a:t>in </a:t>
            </a:r>
            <a:r>
              <a:rPr lang="en-GB" sz="1200" spc="-25" dirty="0">
                <a:solidFill>
                  <a:srgbClr val="1F1F1F"/>
                </a:solidFill>
                <a:latin typeface="Poppins Light"/>
                <a:cs typeface="Poppins Light"/>
              </a:rPr>
              <a:t>Queen Margret University Musselburgh, </a:t>
            </a:r>
            <a:r>
              <a:rPr sz="1200" b="0" dirty="0">
                <a:solidFill>
                  <a:srgbClr val="1F1F1F"/>
                </a:solidFill>
                <a:latin typeface="Poppins Light"/>
                <a:cs typeface="Poppins Light"/>
              </a:rPr>
              <a:t>which was</a:t>
            </a:r>
            <a:r>
              <a:rPr sz="1200" b="0" spc="-20" dirty="0">
                <a:solidFill>
                  <a:srgbClr val="1F1F1F"/>
                </a:solidFill>
                <a:latin typeface="Poppins Light"/>
                <a:cs typeface="Poppins Light"/>
              </a:rPr>
              <a:t> </a:t>
            </a:r>
            <a:r>
              <a:rPr sz="1200" b="0" dirty="0">
                <a:solidFill>
                  <a:srgbClr val="1F1F1F"/>
                </a:solidFill>
                <a:latin typeface="Poppins Light"/>
                <a:cs typeface="Poppins Light"/>
              </a:rPr>
              <a:t>a joint event</a:t>
            </a:r>
            <a:r>
              <a:rPr sz="1200" b="0" spc="5" dirty="0">
                <a:solidFill>
                  <a:srgbClr val="1F1F1F"/>
                </a:solidFill>
                <a:latin typeface="Poppins Light"/>
                <a:cs typeface="Poppins Light"/>
              </a:rPr>
              <a:t> </a:t>
            </a:r>
            <a:r>
              <a:rPr sz="1200" b="0" dirty="0">
                <a:solidFill>
                  <a:srgbClr val="1F1F1F"/>
                </a:solidFill>
                <a:latin typeface="Poppins Light"/>
                <a:cs typeface="Poppins Light"/>
              </a:rPr>
              <a:t>with</a:t>
            </a:r>
            <a:r>
              <a:rPr sz="1200" b="0" spc="-20" dirty="0">
                <a:solidFill>
                  <a:srgbClr val="1F1F1F"/>
                </a:solidFill>
                <a:latin typeface="Poppins Light"/>
                <a:cs typeface="Poppins Light"/>
              </a:rPr>
              <a:t> </a:t>
            </a:r>
            <a:r>
              <a:rPr sz="1200" b="0" dirty="0">
                <a:solidFill>
                  <a:srgbClr val="1F1F1F"/>
                </a:solidFill>
                <a:latin typeface="Poppins Light"/>
                <a:cs typeface="Poppins Light"/>
              </a:rPr>
              <a:t>delegates</a:t>
            </a:r>
            <a:r>
              <a:rPr sz="1200" b="0" spc="-10" dirty="0">
                <a:solidFill>
                  <a:srgbClr val="1F1F1F"/>
                </a:solidFill>
                <a:latin typeface="Poppins Light"/>
                <a:cs typeface="Poppins Light"/>
              </a:rPr>
              <a:t> </a:t>
            </a:r>
            <a:r>
              <a:rPr sz="1200" b="0" dirty="0">
                <a:solidFill>
                  <a:srgbClr val="1F1F1F"/>
                </a:solidFill>
                <a:latin typeface="Poppins Light"/>
                <a:cs typeface="Poppins Light"/>
              </a:rPr>
              <a:t>from </a:t>
            </a:r>
            <a:r>
              <a:rPr sz="1200" b="0" spc="-25" dirty="0">
                <a:solidFill>
                  <a:srgbClr val="1F1F1F"/>
                </a:solidFill>
                <a:latin typeface="Poppins Light"/>
                <a:cs typeface="Poppins Light"/>
              </a:rPr>
              <a:t>the </a:t>
            </a:r>
            <a:r>
              <a:rPr sz="1200" b="0" dirty="0">
                <a:solidFill>
                  <a:srgbClr val="1F1F1F"/>
                </a:solidFill>
                <a:latin typeface="Poppins Light"/>
                <a:cs typeface="Poppins Light"/>
              </a:rPr>
              <a:t>university</a:t>
            </a:r>
            <a:r>
              <a:rPr sz="1200" b="0" spc="-5" dirty="0">
                <a:solidFill>
                  <a:srgbClr val="1F1F1F"/>
                </a:solidFill>
                <a:latin typeface="Poppins Light"/>
                <a:cs typeface="Poppins Light"/>
              </a:rPr>
              <a:t> </a:t>
            </a:r>
            <a:r>
              <a:rPr sz="1200" b="0" dirty="0">
                <a:solidFill>
                  <a:srgbClr val="1F1F1F"/>
                </a:solidFill>
                <a:latin typeface="Poppins Light"/>
                <a:cs typeface="Poppins Light"/>
              </a:rPr>
              <a:t>sector.</a:t>
            </a:r>
            <a:r>
              <a:rPr sz="1200" b="0" spc="-15" dirty="0">
                <a:solidFill>
                  <a:srgbClr val="1F1F1F"/>
                </a:solidFill>
                <a:latin typeface="Poppins Light"/>
                <a:cs typeface="Poppins Light"/>
              </a:rPr>
              <a:t> </a:t>
            </a:r>
            <a:r>
              <a:rPr sz="1200" b="0" dirty="0">
                <a:solidFill>
                  <a:srgbClr val="1F1F1F"/>
                </a:solidFill>
                <a:latin typeface="Poppins Light"/>
                <a:cs typeface="Poppins Light"/>
              </a:rPr>
              <a:t>The</a:t>
            </a:r>
            <a:r>
              <a:rPr sz="1200" b="0" spc="-5" dirty="0">
                <a:solidFill>
                  <a:srgbClr val="1F1F1F"/>
                </a:solidFill>
                <a:latin typeface="Poppins Light"/>
                <a:cs typeface="Poppins Light"/>
              </a:rPr>
              <a:t> </a:t>
            </a:r>
            <a:r>
              <a:rPr sz="1200" b="0" dirty="0">
                <a:solidFill>
                  <a:srgbClr val="1F1F1F"/>
                </a:solidFill>
                <a:latin typeface="Poppins Light"/>
                <a:cs typeface="Poppins Light"/>
              </a:rPr>
              <a:t>joint event included a</a:t>
            </a:r>
            <a:r>
              <a:rPr sz="1200" b="0" spc="-5" dirty="0">
                <a:solidFill>
                  <a:srgbClr val="1F1F1F"/>
                </a:solidFill>
                <a:latin typeface="Poppins Light"/>
                <a:cs typeface="Poppins Light"/>
              </a:rPr>
              <a:t> </a:t>
            </a:r>
            <a:r>
              <a:rPr sz="1200" b="0" dirty="0">
                <a:solidFill>
                  <a:srgbClr val="1F1F1F"/>
                </a:solidFill>
                <a:latin typeface="Poppins Light"/>
                <a:cs typeface="Poppins Light"/>
              </a:rPr>
              <a:t>dinner</a:t>
            </a:r>
            <a:r>
              <a:rPr sz="1200" b="0" spc="5" dirty="0">
                <a:solidFill>
                  <a:srgbClr val="1F1F1F"/>
                </a:solidFill>
                <a:latin typeface="Poppins Light"/>
                <a:cs typeface="Poppins Light"/>
              </a:rPr>
              <a:t> </a:t>
            </a:r>
            <a:r>
              <a:rPr sz="1200" b="0" dirty="0">
                <a:solidFill>
                  <a:srgbClr val="1F1F1F"/>
                </a:solidFill>
                <a:latin typeface="Poppins Light"/>
                <a:cs typeface="Poppins Light"/>
              </a:rPr>
              <a:t>on</a:t>
            </a:r>
            <a:r>
              <a:rPr sz="1200" b="0" spc="-5" dirty="0">
                <a:solidFill>
                  <a:srgbClr val="1F1F1F"/>
                </a:solidFill>
                <a:latin typeface="Poppins Light"/>
                <a:cs typeface="Poppins Light"/>
              </a:rPr>
              <a:t> </a:t>
            </a:r>
            <a:r>
              <a:rPr sz="1200" b="0" dirty="0">
                <a:solidFill>
                  <a:srgbClr val="1F1F1F"/>
                </a:solidFill>
                <a:latin typeface="Poppins Light"/>
                <a:cs typeface="Poppins Light"/>
              </a:rPr>
              <a:t>the </a:t>
            </a:r>
            <a:r>
              <a:rPr sz="1200" b="0" spc="-10" dirty="0">
                <a:solidFill>
                  <a:srgbClr val="1F1F1F"/>
                </a:solidFill>
                <a:latin typeface="Poppins Light"/>
                <a:cs typeface="Poppins Light"/>
              </a:rPr>
              <a:t>first </a:t>
            </a:r>
            <a:r>
              <a:rPr sz="1200" b="0" dirty="0">
                <a:solidFill>
                  <a:srgbClr val="1F1F1F"/>
                </a:solidFill>
                <a:latin typeface="Poppins Light"/>
                <a:cs typeface="Poppins Light"/>
              </a:rPr>
              <a:t>evening,</a:t>
            </a:r>
            <a:r>
              <a:rPr sz="1200" b="0" spc="25" dirty="0">
                <a:solidFill>
                  <a:srgbClr val="1F1F1F"/>
                </a:solidFill>
                <a:latin typeface="Poppins Light"/>
                <a:cs typeface="Poppins Light"/>
              </a:rPr>
              <a:t> </a:t>
            </a:r>
            <a:r>
              <a:rPr sz="1200" b="0" dirty="0">
                <a:solidFill>
                  <a:srgbClr val="1F1F1F"/>
                </a:solidFill>
                <a:latin typeface="Poppins Light"/>
                <a:cs typeface="Poppins Light"/>
              </a:rPr>
              <a:t>allowing</a:t>
            </a:r>
            <a:r>
              <a:rPr sz="1200" b="0" spc="-10" dirty="0">
                <a:solidFill>
                  <a:srgbClr val="1F1F1F"/>
                </a:solidFill>
                <a:latin typeface="Poppins Light"/>
                <a:cs typeface="Poppins Light"/>
              </a:rPr>
              <a:t> </a:t>
            </a:r>
            <a:r>
              <a:rPr sz="1200" b="0" dirty="0">
                <a:solidFill>
                  <a:srgbClr val="1F1F1F"/>
                </a:solidFill>
                <a:latin typeface="Poppins Light"/>
                <a:cs typeface="Poppins Light"/>
              </a:rPr>
              <a:t>for some</a:t>
            </a:r>
            <a:r>
              <a:rPr sz="1200" b="0" spc="10" dirty="0">
                <a:solidFill>
                  <a:srgbClr val="1F1F1F"/>
                </a:solidFill>
                <a:latin typeface="Poppins Light"/>
                <a:cs typeface="Poppins Light"/>
              </a:rPr>
              <a:t> </a:t>
            </a:r>
            <a:r>
              <a:rPr sz="1200" b="0" spc="-10" dirty="0">
                <a:solidFill>
                  <a:srgbClr val="1F1F1F"/>
                </a:solidFill>
                <a:latin typeface="Poppins Light"/>
                <a:cs typeface="Poppins Light"/>
              </a:rPr>
              <a:t>much-</a:t>
            </a:r>
            <a:r>
              <a:rPr sz="1200" b="0" dirty="0">
                <a:solidFill>
                  <a:srgbClr val="1F1F1F"/>
                </a:solidFill>
                <a:latin typeface="Poppins Light"/>
                <a:cs typeface="Poppins Light"/>
              </a:rPr>
              <a:t>missed</a:t>
            </a:r>
            <a:r>
              <a:rPr sz="1200" b="0" spc="20" dirty="0">
                <a:solidFill>
                  <a:srgbClr val="1F1F1F"/>
                </a:solidFill>
                <a:latin typeface="Poppins Light"/>
                <a:cs typeface="Poppins Light"/>
              </a:rPr>
              <a:t> </a:t>
            </a:r>
            <a:r>
              <a:rPr sz="1200" b="0" dirty="0">
                <a:solidFill>
                  <a:srgbClr val="1F1F1F"/>
                </a:solidFill>
                <a:latin typeface="Poppins Light"/>
                <a:cs typeface="Poppins Light"/>
              </a:rPr>
              <a:t>social</a:t>
            </a:r>
            <a:r>
              <a:rPr sz="1200" b="0" spc="5" dirty="0">
                <a:solidFill>
                  <a:srgbClr val="1F1F1F"/>
                </a:solidFill>
                <a:latin typeface="Poppins Light"/>
                <a:cs typeface="Poppins Light"/>
              </a:rPr>
              <a:t> </a:t>
            </a:r>
            <a:r>
              <a:rPr sz="1200" b="0" dirty="0">
                <a:solidFill>
                  <a:srgbClr val="1F1F1F"/>
                </a:solidFill>
                <a:latin typeface="Poppins Light"/>
                <a:cs typeface="Poppins Light"/>
              </a:rPr>
              <a:t>and</a:t>
            </a:r>
            <a:r>
              <a:rPr sz="1200" b="0" spc="5" dirty="0">
                <a:solidFill>
                  <a:srgbClr val="1F1F1F"/>
                </a:solidFill>
                <a:latin typeface="Poppins Light"/>
                <a:cs typeface="Poppins Light"/>
              </a:rPr>
              <a:t> </a:t>
            </a:r>
            <a:r>
              <a:rPr sz="1200" b="0" spc="-10" dirty="0">
                <a:solidFill>
                  <a:srgbClr val="1F1F1F"/>
                </a:solidFill>
                <a:latin typeface="Poppins Light"/>
                <a:cs typeface="Poppins Light"/>
              </a:rPr>
              <a:t>networking opportunities.</a:t>
            </a:r>
            <a:endParaRPr sz="1200" dirty="0">
              <a:latin typeface="Poppins Light"/>
              <a:cs typeface="Poppins Light"/>
            </a:endParaRPr>
          </a:p>
          <a:p>
            <a:pPr marL="12700" marR="5080">
              <a:lnSpc>
                <a:spcPct val="100000"/>
              </a:lnSpc>
              <a:spcBef>
                <a:spcPts val="1445"/>
              </a:spcBef>
            </a:pPr>
            <a:r>
              <a:rPr sz="1200" b="0" dirty="0">
                <a:solidFill>
                  <a:srgbClr val="1F1F1F"/>
                </a:solidFill>
                <a:latin typeface="Poppins Light"/>
                <a:cs typeface="Poppins Light"/>
              </a:rPr>
              <a:t>During</a:t>
            </a:r>
            <a:r>
              <a:rPr sz="1200" b="0" spc="10" dirty="0">
                <a:solidFill>
                  <a:srgbClr val="1F1F1F"/>
                </a:solidFill>
                <a:latin typeface="Poppins Light"/>
                <a:cs typeface="Poppins Light"/>
              </a:rPr>
              <a:t> </a:t>
            </a:r>
            <a:r>
              <a:rPr sz="1200" b="0" dirty="0">
                <a:solidFill>
                  <a:srgbClr val="1F1F1F"/>
                </a:solidFill>
                <a:latin typeface="Poppins Light"/>
                <a:cs typeface="Poppins Light"/>
              </a:rPr>
              <a:t>the</a:t>
            </a:r>
            <a:r>
              <a:rPr sz="1200" b="0" spc="5" dirty="0">
                <a:solidFill>
                  <a:srgbClr val="1F1F1F"/>
                </a:solidFill>
                <a:latin typeface="Poppins Light"/>
                <a:cs typeface="Poppins Light"/>
              </a:rPr>
              <a:t> </a:t>
            </a:r>
            <a:r>
              <a:rPr sz="1200" b="0" dirty="0">
                <a:solidFill>
                  <a:srgbClr val="1F1F1F"/>
                </a:solidFill>
                <a:latin typeface="Poppins Light"/>
                <a:cs typeface="Poppins Light"/>
              </a:rPr>
              <a:t>event,</a:t>
            </a:r>
            <a:r>
              <a:rPr sz="1200" b="0" spc="15" dirty="0">
                <a:solidFill>
                  <a:srgbClr val="1F1F1F"/>
                </a:solidFill>
                <a:latin typeface="Poppins Light"/>
                <a:cs typeface="Poppins Light"/>
              </a:rPr>
              <a:t> </a:t>
            </a:r>
            <a:r>
              <a:rPr lang="en-GB" sz="1200" spc="15" dirty="0">
                <a:solidFill>
                  <a:srgbClr val="1F1F1F"/>
                </a:solidFill>
                <a:latin typeface="Poppins Light"/>
                <a:cs typeface="Poppins Light"/>
              </a:rPr>
              <a:t>NCL</a:t>
            </a:r>
            <a:r>
              <a:rPr sz="1200" b="0" dirty="0">
                <a:solidFill>
                  <a:srgbClr val="1F1F1F"/>
                </a:solidFill>
                <a:latin typeface="Poppins Light"/>
                <a:cs typeface="Poppins Light"/>
              </a:rPr>
              <a:t>SA</a:t>
            </a:r>
            <a:r>
              <a:rPr sz="1200" b="0" spc="5" dirty="0">
                <a:solidFill>
                  <a:srgbClr val="1F1F1F"/>
                </a:solidFill>
                <a:latin typeface="Poppins Light"/>
                <a:cs typeface="Poppins Light"/>
              </a:rPr>
              <a:t> </a:t>
            </a:r>
            <a:r>
              <a:rPr sz="1200" b="0" dirty="0">
                <a:solidFill>
                  <a:srgbClr val="1F1F1F"/>
                </a:solidFill>
                <a:latin typeface="Poppins Light"/>
                <a:cs typeface="Poppins Light"/>
              </a:rPr>
              <a:t>gained</a:t>
            </a:r>
            <a:r>
              <a:rPr sz="1200" b="0" spc="5" dirty="0">
                <a:solidFill>
                  <a:srgbClr val="1F1F1F"/>
                </a:solidFill>
                <a:latin typeface="Poppins Light"/>
                <a:cs typeface="Poppins Light"/>
              </a:rPr>
              <a:t> </a:t>
            </a:r>
            <a:r>
              <a:rPr sz="1200" b="0" dirty="0">
                <a:solidFill>
                  <a:srgbClr val="1F1F1F"/>
                </a:solidFill>
                <a:latin typeface="Poppins Light"/>
                <a:cs typeface="Poppins Light"/>
              </a:rPr>
              <a:t>valuable</a:t>
            </a:r>
            <a:r>
              <a:rPr sz="1200" b="0" spc="5" dirty="0">
                <a:solidFill>
                  <a:srgbClr val="1F1F1F"/>
                </a:solidFill>
                <a:latin typeface="Poppins Light"/>
                <a:cs typeface="Poppins Light"/>
              </a:rPr>
              <a:t> </a:t>
            </a:r>
            <a:r>
              <a:rPr sz="1200" b="0" dirty="0">
                <a:solidFill>
                  <a:srgbClr val="1F1F1F"/>
                </a:solidFill>
                <a:latin typeface="Poppins Light"/>
                <a:cs typeface="Poppins Light"/>
              </a:rPr>
              <a:t>information</a:t>
            </a:r>
            <a:r>
              <a:rPr sz="1200" b="0" spc="10" dirty="0">
                <a:solidFill>
                  <a:srgbClr val="1F1F1F"/>
                </a:solidFill>
                <a:latin typeface="Poppins Light"/>
                <a:cs typeface="Poppins Light"/>
              </a:rPr>
              <a:t> </a:t>
            </a:r>
            <a:r>
              <a:rPr sz="1200" b="0" dirty="0">
                <a:solidFill>
                  <a:srgbClr val="1F1F1F"/>
                </a:solidFill>
                <a:latin typeface="Poppins Light"/>
                <a:cs typeface="Poppins Light"/>
              </a:rPr>
              <a:t>on</a:t>
            </a:r>
            <a:r>
              <a:rPr sz="1200" b="0" spc="5" dirty="0">
                <a:solidFill>
                  <a:srgbClr val="1F1F1F"/>
                </a:solidFill>
                <a:latin typeface="Poppins Light"/>
                <a:cs typeface="Poppins Light"/>
              </a:rPr>
              <a:t> </a:t>
            </a:r>
            <a:r>
              <a:rPr sz="1200" b="0" spc="-10" dirty="0">
                <a:solidFill>
                  <a:srgbClr val="1F1F1F"/>
                </a:solidFill>
                <a:latin typeface="Poppins Light"/>
                <a:cs typeface="Poppins Light"/>
              </a:rPr>
              <a:t>topics </a:t>
            </a:r>
            <a:r>
              <a:rPr sz="1200" b="0" dirty="0">
                <a:solidFill>
                  <a:srgbClr val="1F1F1F"/>
                </a:solidFill>
                <a:latin typeface="Poppins Light"/>
                <a:cs typeface="Poppins Light"/>
              </a:rPr>
              <a:t>such</a:t>
            </a:r>
            <a:r>
              <a:rPr sz="1200" b="0" spc="15" dirty="0">
                <a:solidFill>
                  <a:srgbClr val="1F1F1F"/>
                </a:solidFill>
                <a:latin typeface="Poppins Light"/>
                <a:cs typeface="Poppins Light"/>
              </a:rPr>
              <a:t> </a:t>
            </a:r>
            <a:r>
              <a:rPr sz="1200" b="0" dirty="0">
                <a:solidFill>
                  <a:srgbClr val="1F1F1F"/>
                </a:solidFill>
                <a:latin typeface="Poppins Light"/>
                <a:cs typeface="Poppins Light"/>
              </a:rPr>
              <a:t>as</a:t>
            </a:r>
            <a:r>
              <a:rPr sz="1200" b="0" spc="-10" dirty="0">
                <a:solidFill>
                  <a:srgbClr val="1F1F1F"/>
                </a:solidFill>
                <a:latin typeface="Poppins Light"/>
                <a:cs typeface="Poppins Light"/>
              </a:rPr>
              <a:t> </a:t>
            </a:r>
            <a:r>
              <a:rPr sz="1200" b="0" dirty="0">
                <a:solidFill>
                  <a:srgbClr val="1F1F1F"/>
                </a:solidFill>
                <a:latin typeface="Poppins Light"/>
                <a:cs typeface="Poppins Light"/>
              </a:rPr>
              <a:t>student</a:t>
            </a:r>
            <a:r>
              <a:rPr sz="1200" b="0" spc="15" dirty="0">
                <a:solidFill>
                  <a:srgbClr val="1F1F1F"/>
                </a:solidFill>
                <a:latin typeface="Poppins Light"/>
                <a:cs typeface="Poppins Light"/>
              </a:rPr>
              <a:t> </a:t>
            </a:r>
            <a:r>
              <a:rPr sz="1200" b="0" dirty="0">
                <a:solidFill>
                  <a:srgbClr val="1F1F1F"/>
                </a:solidFill>
                <a:latin typeface="Poppins Light"/>
                <a:cs typeface="Poppins Light"/>
              </a:rPr>
              <a:t>partnerships,</a:t>
            </a:r>
            <a:r>
              <a:rPr sz="1200" b="0" spc="15" dirty="0">
                <a:solidFill>
                  <a:srgbClr val="1F1F1F"/>
                </a:solidFill>
                <a:latin typeface="Poppins Light"/>
                <a:cs typeface="Poppins Light"/>
              </a:rPr>
              <a:t> </a:t>
            </a:r>
            <a:r>
              <a:rPr sz="1200" b="0" dirty="0">
                <a:solidFill>
                  <a:srgbClr val="1F1F1F"/>
                </a:solidFill>
                <a:latin typeface="Poppins Light"/>
                <a:cs typeface="Poppins Light"/>
              </a:rPr>
              <a:t>national</a:t>
            </a:r>
            <a:r>
              <a:rPr sz="1200" b="0" spc="5" dirty="0">
                <a:solidFill>
                  <a:srgbClr val="1F1F1F"/>
                </a:solidFill>
                <a:latin typeface="Poppins Light"/>
                <a:cs typeface="Poppins Light"/>
              </a:rPr>
              <a:t> </a:t>
            </a:r>
            <a:r>
              <a:rPr sz="1200" b="0" dirty="0">
                <a:solidFill>
                  <a:srgbClr val="1F1F1F"/>
                </a:solidFill>
                <a:latin typeface="Poppins Light"/>
                <a:cs typeface="Poppins Light"/>
              </a:rPr>
              <a:t>quality</a:t>
            </a:r>
            <a:r>
              <a:rPr sz="1200" b="0" spc="-15" dirty="0">
                <a:solidFill>
                  <a:srgbClr val="1F1F1F"/>
                </a:solidFill>
                <a:latin typeface="Poppins Light"/>
                <a:cs typeface="Poppins Light"/>
              </a:rPr>
              <a:t> </a:t>
            </a:r>
            <a:r>
              <a:rPr sz="1200" b="0" dirty="0">
                <a:solidFill>
                  <a:srgbClr val="1F1F1F"/>
                </a:solidFill>
                <a:latin typeface="Poppins Light"/>
                <a:cs typeface="Poppins Light"/>
              </a:rPr>
              <a:t>arrangements,</a:t>
            </a:r>
            <a:r>
              <a:rPr sz="1200" b="0" spc="35" dirty="0">
                <a:solidFill>
                  <a:srgbClr val="1F1F1F"/>
                </a:solidFill>
                <a:latin typeface="Poppins Light"/>
                <a:cs typeface="Poppins Light"/>
              </a:rPr>
              <a:t> </a:t>
            </a:r>
            <a:r>
              <a:rPr sz="1200" b="0" spc="-25" dirty="0">
                <a:solidFill>
                  <a:srgbClr val="1F1F1F"/>
                </a:solidFill>
                <a:latin typeface="Poppins Light"/>
                <a:cs typeface="Poppins Light"/>
              </a:rPr>
              <a:t>the </a:t>
            </a:r>
            <a:r>
              <a:rPr sz="1200" b="0" dirty="0">
                <a:solidFill>
                  <a:srgbClr val="1F1F1F"/>
                </a:solidFill>
                <a:latin typeface="Poppins Light"/>
                <a:cs typeface="Poppins Light"/>
              </a:rPr>
              <a:t>role</a:t>
            </a:r>
            <a:r>
              <a:rPr sz="1200" b="0" spc="5" dirty="0">
                <a:solidFill>
                  <a:srgbClr val="1F1F1F"/>
                </a:solidFill>
                <a:latin typeface="Poppins Light"/>
                <a:cs typeface="Poppins Light"/>
              </a:rPr>
              <a:t> </a:t>
            </a:r>
            <a:r>
              <a:rPr sz="1200" b="0" dirty="0">
                <a:solidFill>
                  <a:srgbClr val="1F1F1F"/>
                </a:solidFill>
                <a:latin typeface="Poppins Light"/>
                <a:cs typeface="Poppins Light"/>
              </a:rPr>
              <a:t>of</a:t>
            </a:r>
            <a:r>
              <a:rPr sz="1200" b="0" spc="-20" dirty="0">
                <a:solidFill>
                  <a:srgbClr val="1F1F1F"/>
                </a:solidFill>
                <a:latin typeface="Poppins Light"/>
                <a:cs typeface="Poppins Light"/>
              </a:rPr>
              <a:t> </a:t>
            </a:r>
            <a:r>
              <a:rPr sz="1200" b="0" dirty="0">
                <a:solidFill>
                  <a:srgbClr val="1F1F1F"/>
                </a:solidFill>
                <a:latin typeface="Poppins Light"/>
                <a:cs typeface="Poppins Light"/>
              </a:rPr>
              <a:t>officers</a:t>
            </a:r>
            <a:r>
              <a:rPr sz="1200" b="0" spc="-15" dirty="0">
                <a:solidFill>
                  <a:srgbClr val="1F1F1F"/>
                </a:solidFill>
                <a:latin typeface="Poppins Light"/>
                <a:cs typeface="Poppins Light"/>
              </a:rPr>
              <a:t> </a:t>
            </a:r>
            <a:r>
              <a:rPr sz="1200" b="0" dirty="0">
                <a:solidFill>
                  <a:srgbClr val="1F1F1F"/>
                </a:solidFill>
                <a:latin typeface="Poppins Light"/>
                <a:cs typeface="Poppins Light"/>
              </a:rPr>
              <a:t>as</a:t>
            </a:r>
            <a:r>
              <a:rPr sz="1200" b="0" spc="-15" dirty="0">
                <a:solidFill>
                  <a:srgbClr val="1F1F1F"/>
                </a:solidFill>
                <a:latin typeface="Poppins Light"/>
                <a:cs typeface="Poppins Light"/>
              </a:rPr>
              <a:t> </a:t>
            </a:r>
            <a:r>
              <a:rPr sz="1200" b="0" dirty="0">
                <a:solidFill>
                  <a:srgbClr val="1F1F1F"/>
                </a:solidFill>
                <a:latin typeface="Poppins Light"/>
                <a:cs typeface="Poppins Light"/>
              </a:rPr>
              <a:t>they</a:t>
            </a:r>
            <a:r>
              <a:rPr sz="1200" b="0" spc="-10" dirty="0">
                <a:solidFill>
                  <a:srgbClr val="1F1F1F"/>
                </a:solidFill>
                <a:latin typeface="Poppins Light"/>
                <a:cs typeface="Poppins Light"/>
              </a:rPr>
              <a:t> </a:t>
            </a:r>
            <a:r>
              <a:rPr sz="1200" b="0" dirty="0">
                <a:solidFill>
                  <a:srgbClr val="1F1F1F"/>
                </a:solidFill>
                <a:latin typeface="Poppins Light"/>
                <a:cs typeface="Poppins Light"/>
              </a:rPr>
              <a:t>prepare</a:t>
            </a:r>
            <a:r>
              <a:rPr sz="1200" b="0" spc="-10" dirty="0">
                <a:solidFill>
                  <a:srgbClr val="1F1F1F"/>
                </a:solidFill>
                <a:latin typeface="Poppins Light"/>
                <a:cs typeface="Poppins Light"/>
              </a:rPr>
              <a:t> </a:t>
            </a:r>
            <a:r>
              <a:rPr sz="1200" b="0" dirty="0">
                <a:solidFill>
                  <a:srgbClr val="1F1F1F"/>
                </a:solidFill>
                <a:latin typeface="Poppins Light"/>
                <a:cs typeface="Poppins Light"/>
              </a:rPr>
              <a:t>for</a:t>
            </a:r>
            <a:r>
              <a:rPr sz="1200" b="0" spc="-20" dirty="0">
                <a:solidFill>
                  <a:srgbClr val="1F1F1F"/>
                </a:solidFill>
                <a:latin typeface="Poppins Light"/>
                <a:cs typeface="Poppins Light"/>
              </a:rPr>
              <a:t> </a:t>
            </a:r>
            <a:r>
              <a:rPr sz="1200" b="0" dirty="0">
                <a:solidFill>
                  <a:srgbClr val="1F1F1F"/>
                </a:solidFill>
                <a:latin typeface="Poppins Light"/>
                <a:cs typeface="Poppins Light"/>
              </a:rPr>
              <a:t>back</a:t>
            </a:r>
            <a:r>
              <a:rPr sz="1200" b="0" spc="-15" dirty="0">
                <a:solidFill>
                  <a:srgbClr val="1F1F1F"/>
                </a:solidFill>
                <a:latin typeface="Poppins Light"/>
                <a:cs typeface="Poppins Light"/>
              </a:rPr>
              <a:t> </a:t>
            </a:r>
            <a:r>
              <a:rPr sz="1200" b="0" dirty="0">
                <a:solidFill>
                  <a:srgbClr val="1F1F1F"/>
                </a:solidFill>
                <a:latin typeface="Poppins Light"/>
                <a:cs typeface="Poppins Light"/>
              </a:rPr>
              <a:t>on-campus</a:t>
            </a:r>
            <a:r>
              <a:rPr sz="1200" b="0" spc="10" dirty="0">
                <a:solidFill>
                  <a:srgbClr val="1F1F1F"/>
                </a:solidFill>
                <a:latin typeface="Poppins Light"/>
                <a:cs typeface="Poppins Light"/>
              </a:rPr>
              <a:t> </a:t>
            </a:r>
            <a:r>
              <a:rPr sz="1200" b="0" spc="-10" dirty="0">
                <a:solidFill>
                  <a:srgbClr val="1F1F1F"/>
                </a:solidFill>
                <a:latin typeface="Poppins Light"/>
                <a:cs typeface="Poppins Light"/>
              </a:rPr>
              <a:t>president </a:t>
            </a:r>
            <a:r>
              <a:rPr sz="1200" b="0" dirty="0">
                <a:solidFill>
                  <a:srgbClr val="1F1F1F"/>
                </a:solidFill>
                <a:latin typeface="Poppins Light"/>
                <a:cs typeface="Poppins Light"/>
              </a:rPr>
              <a:t>experience</a:t>
            </a:r>
            <a:r>
              <a:rPr sz="1200" b="0" spc="5" dirty="0">
                <a:solidFill>
                  <a:srgbClr val="1F1F1F"/>
                </a:solidFill>
                <a:latin typeface="Poppins Light"/>
                <a:cs typeface="Poppins Light"/>
              </a:rPr>
              <a:t> </a:t>
            </a:r>
            <a:r>
              <a:rPr sz="1200" b="0" dirty="0">
                <a:solidFill>
                  <a:srgbClr val="1F1F1F"/>
                </a:solidFill>
                <a:latin typeface="Poppins Light"/>
                <a:cs typeface="Poppins Light"/>
              </a:rPr>
              <a:t>and</a:t>
            </a:r>
            <a:r>
              <a:rPr sz="1200" b="0" spc="-5" dirty="0">
                <a:solidFill>
                  <a:srgbClr val="1F1F1F"/>
                </a:solidFill>
                <a:latin typeface="Poppins Light"/>
                <a:cs typeface="Poppins Light"/>
              </a:rPr>
              <a:t> </a:t>
            </a:r>
            <a:r>
              <a:rPr sz="1200" b="0" dirty="0">
                <a:solidFill>
                  <a:srgbClr val="1F1F1F"/>
                </a:solidFill>
                <a:latin typeface="Poppins Light"/>
                <a:cs typeface="Poppins Light"/>
              </a:rPr>
              <a:t>how</a:t>
            </a:r>
            <a:r>
              <a:rPr sz="1200" b="0" spc="5" dirty="0">
                <a:solidFill>
                  <a:srgbClr val="1F1F1F"/>
                </a:solidFill>
                <a:latin typeface="Poppins Light"/>
                <a:cs typeface="Poppins Light"/>
              </a:rPr>
              <a:t> </a:t>
            </a:r>
            <a:r>
              <a:rPr sz="1200" b="0" dirty="0">
                <a:solidFill>
                  <a:srgbClr val="1F1F1F"/>
                </a:solidFill>
                <a:latin typeface="Poppins Light"/>
                <a:cs typeface="Poppins Light"/>
              </a:rPr>
              <a:t>officers</a:t>
            </a:r>
            <a:r>
              <a:rPr sz="1200" b="0" spc="-15" dirty="0">
                <a:solidFill>
                  <a:srgbClr val="1F1F1F"/>
                </a:solidFill>
                <a:latin typeface="Poppins Light"/>
                <a:cs typeface="Poppins Light"/>
              </a:rPr>
              <a:t> </a:t>
            </a:r>
            <a:r>
              <a:rPr sz="1200" b="0" dirty="0">
                <a:solidFill>
                  <a:srgbClr val="1F1F1F"/>
                </a:solidFill>
                <a:latin typeface="Poppins Light"/>
                <a:cs typeface="Poppins Light"/>
              </a:rPr>
              <a:t>can engage</a:t>
            </a:r>
            <a:r>
              <a:rPr sz="1200" b="0" spc="-5" dirty="0">
                <a:solidFill>
                  <a:srgbClr val="1F1F1F"/>
                </a:solidFill>
                <a:latin typeface="Poppins Light"/>
                <a:cs typeface="Poppins Light"/>
              </a:rPr>
              <a:t> </a:t>
            </a:r>
            <a:r>
              <a:rPr sz="1200" b="0" dirty="0">
                <a:solidFill>
                  <a:srgbClr val="1F1F1F"/>
                </a:solidFill>
                <a:latin typeface="Poppins Light"/>
                <a:cs typeface="Poppins Light"/>
              </a:rPr>
              <a:t>with</a:t>
            </a:r>
            <a:r>
              <a:rPr sz="1200" b="0" spc="-25" dirty="0">
                <a:solidFill>
                  <a:srgbClr val="1F1F1F"/>
                </a:solidFill>
                <a:latin typeface="Poppins Light"/>
                <a:cs typeface="Poppins Light"/>
              </a:rPr>
              <a:t> </a:t>
            </a:r>
            <a:r>
              <a:rPr sz="1200" b="0" spc="-10" dirty="0">
                <a:solidFill>
                  <a:srgbClr val="1F1F1F"/>
                </a:solidFill>
                <a:latin typeface="Poppins Light"/>
                <a:cs typeface="Poppins Light"/>
              </a:rPr>
              <a:t>sector </a:t>
            </a:r>
            <a:r>
              <a:rPr sz="1200" b="0" dirty="0">
                <a:solidFill>
                  <a:srgbClr val="1F1F1F"/>
                </a:solidFill>
                <a:latin typeface="Poppins Light"/>
                <a:cs typeface="Poppins Light"/>
              </a:rPr>
              <a:t>developments</a:t>
            </a:r>
            <a:r>
              <a:rPr sz="1200" b="0" spc="5" dirty="0">
                <a:solidFill>
                  <a:srgbClr val="1F1F1F"/>
                </a:solidFill>
                <a:latin typeface="Poppins Light"/>
                <a:cs typeface="Poppins Light"/>
              </a:rPr>
              <a:t> </a:t>
            </a:r>
            <a:r>
              <a:rPr sz="1200" b="0" dirty="0">
                <a:solidFill>
                  <a:srgbClr val="1F1F1F"/>
                </a:solidFill>
                <a:latin typeface="Poppins Light"/>
                <a:cs typeface="Poppins Light"/>
              </a:rPr>
              <a:t>to help</a:t>
            </a:r>
            <a:r>
              <a:rPr sz="1200" b="0" spc="10" dirty="0">
                <a:solidFill>
                  <a:srgbClr val="1F1F1F"/>
                </a:solidFill>
                <a:latin typeface="Poppins Light"/>
                <a:cs typeface="Poppins Light"/>
              </a:rPr>
              <a:t> </a:t>
            </a:r>
            <a:r>
              <a:rPr sz="1200" b="0" dirty="0">
                <a:solidFill>
                  <a:srgbClr val="1F1F1F"/>
                </a:solidFill>
                <a:latin typeface="Poppins Light"/>
                <a:cs typeface="Poppins Light"/>
              </a:rPr>
              <a:t>improve</a:t>
            </a:r>
            <a:r>
              <a:rPr sz="1200" b="0" spc="10" dirty="0">
                <a:solidFill>
                  <a:srgbClr val="1F1F1F"/>
                </a:solidFill>
                <a:latin typeface="Poppins Light"/>
                <a:cs typeface="Poppins Light"/>
              </a:rPr>
              <a:t> </a:t>
            </a:r>
            <a:r>
              <a:rPr sz="1200" b="0" dirty="0">
                <a:solidFill>
                  <a:srgbClr val="1F1F1F"/>
                </a:solidFill>
                <a:latin typeface="Poppins Light"/>
                <a:cs typeface="Poppins Light"/>
              </a:rPr>
              <a:t>the student</a:t>
            </a:r>
            <a:r>
              <a:rPr sz="1200" b="0" spc="5" dirty="0">
                <a:solidFill>
                  <a:srgbClr val="1F1F1F"/>
                </a:solidFill>
                <a:latin typeface="Poppins Light"/>
                <a:cs typeface="Poppins Light"/>
              </a:rPr>
              <a:t> </a:t>
            </a:r>
            <a:r>
              <a:rPr sz="1200" b="0" dirty="0">
                <a:solidFill>
                  <a:srgbClr val="1F1F1F"/>
                </a:solidFill>
                <a:latin typeface="Poppins Light"/>
                <a:cs typeface="Poppins Light"/>
              </a:rPr>
              <a:t>learning</a:t>
            </a:r>
            <a:r>
              <a:rPr sz="1200" b="0" spc="15" dirty="0">
                <a:solidFill>
                  <a:srgbClr val="1F1F1F"/>
                </a:solidFill>
                <a:latin typeface="Poppins Light"/>
                <a:cs typeface="Poppins Light"/>
              </a:rPr>
              <a:t> </a:t>
            </a:r>
            <a:r>
              <a:rPr sz="1200" b="0" spc="-10" dirty="0">
                <a:solidFill>
                  <a:srgbClr val="1F1F1F"/>
                </a:solidFill>
                <a:latin typeface="Poppins Light"/>
                <a:cs typeface="Poppins Light"/>
              </a:rPr>
              <a:t>experience.</a:t>
            </a:r>
            <a:endParaRPr sz="1200" dirty="0">
              <a:latin typeface="Poppins Light"/>
              <a:cs typeface="Poppins Light"/>
            </a:endParaRPr>
          </a:p>
        </p:txBody>
      </p:sp>
    </p:spTree>
    <p:extLst>
      <p:ext uri="{BB962C8B-B14F-4D97-AF65-F5344CB8AC3E}">
        <p14:creationId xmlns:p14="http://schemas.microsoft.com/office/powerpoint/2010/main" val="2922218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01DB59-BB75-4EEA-86B1-229E9C411F0A}"/>
              </a:ext>
            </a:extLst>
          </p:cNvPr>
          <p:cNvSpPr/>
          <p:nvPr/>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p:cNvSpPr>
            <a:spLocks noGrp="1"/>
          </p:cNvSpPr>
          <p:nvPr>
            <p:ph type="sldNum" sz="quarter" idx="10"/>
          </p:nvPr>
        </p:nvSpPr>
        <p:spPr/>
        <p:txBody>
          <a:bodyPr/>
          <a:lstStyle/>
          <a:p>
            <a:fld id="{D8D877B3-D348-4611-9BDB-C5374591D951}" type="slidenum">
              <a:rPr lang="en-US" smtClean="0"/>
              <a:pPr/>
              <a:t>7</a:t>
            </a:fld>
            <a:endParaRPr lang="en-US" dirty="0"/>
          </a:p>
        </p:txBody>
      </p:sp>
      <p:sp>
        <p:nvSpPr>
          <p:cNvPr id="6" name="Title 5"/>
          <p:cNvSpPr>
            <a:spLocks noGrp="1"/>
          </p:cNvSpPr>
          <p:nvPr>
            <p:ph type="title"/>
          </p:nvPr>
        </p:nvSpPr>
        <p:spPr>
          <a:xfrm>
            <a:off x="1866900" y="3715470"/>
            <a:ext cx="4229100" cy="1107996"/>
          </a:xfrm>
        </p:spPr>
        <p:txBody>
          <a:bodyPr/>
          <a:lstStyle/>
          <a:p>
            <a:r>
              <a:rPr lang="en-US" dirty="0"/>
              <a:t>Super </a:t>
            </a:r>
            <a:r>
              <a:rPr lang="en-US" b="0" dirty="0"/>
              <a:t>student engagement.</a:t>
            </a:r>
            <a:endParaRPr lang="en-US" b="0" dirty="0">
              <a:solidFill>
                <a:schemeClr val="accent1"/>
              </a:solidFill>
            </a:endParaRPr>
          </a:p>
        </p:txBody>
      </p:sp>
      <p:sp>
        <p:nvSpPr>
          <p:cNvPr id="10" name="TextBox 9"/>
          <p:cNvSpPr txBox="1"/>
          <p:nvPr/>
        </p:nvSpPr>
        <p:spPr>
          <a:xfrm>
            <a:off x="6096000" y="3814118"/>
            <a:ext cx="5519351" cy="4247317"/>
          </a:xfrm>
          <a:prstGeom prst="rect">
            <a:avLst/>
          </a:prstGeom>
          <a:noFill/>
        </p:spPr>
        <p:txBody>
          <a:bodyPr wrap="square" lIns="0" rIns="0" numCol="2" spcCol="365760" rtlCol="0">
            <a:spAutoFit/>
          </a:bodyPr>
          <a:lstStyle/>
          <a:p>
            <a:r>
              <a:rPr lang="en-GB" sz="1000" b="1" kern="1200" dirty="0">
                <a:solidFill>
                  <a:schemeClr val="tx1"/>
                </a:solidFill>
                <a:latin typeface="Poppins Light" panose="00000400000000000000" pitchFamily="2" charset="0"/>
                <a:cs typeface="Poppins Light" panose="00000400000000000000" pitchFamily="2" charset="0"/>
              </a:rPr>
              <a:t>NCLSA student outreach efforts have been recognised after we were shortlisted for two awards.</a:t>
            </a:r>
          </a:p>
          <a:p>
            <a:endParaRPr lang="en-GB" sz="1000" kern="1200" dirty="0">
              <a:solidFill>
                <a:schemeClr val="tx1"/>
              </a:solidFill>
              <a:latin typeface="Poppins Light" panose="00000400000000000000" pitchFamily="2" charset="0"/>
              <a:cs typeface="Poppins Light" panose="00000400000000000000" pitchFamily="2" charset="0"/>
            </a:endParaRPr>
          </a:p>
          <a:p>
            <a:r>
              <a:rPr lang="en-GB" sz="1000" kern="1200" dirty="0">
                <a:solidFill>
                  <a:schemeClr val="tx1"/>
                </a:solidFill>
                <a:latin typeface="Poppins Light" panose="00000400000000000000" pitchFamily="2" charset="0"/>
                <a:cs typeface="Poppins Light" panose="00000400000000000000" pitchFamily="2" charset="0"/>
              </a:rPr>
              <a:t>New College Lanarkshire has been shortlisted in two categories in the </a:t>
            </a:r>
            <a:r>
              <a:rPr lang="en-GB" sz="1000" kern="1200" dirty="0" err="1">
                <a:solidFill>
                  <a:schemeClr val="tx1"/>
                </a:solidFill>
                <a:latin typeface="Poppins Light" panose="00000400000000000000" pitchFamily="2" charset="0"/>
                <a:cs typeface="Poppins Light" panose="00000400000000000000" pitchFamily="2" charset="0"/>
              </a:rPr>
              <a:t>sparqs</a:t>
            </a:r>
            <a:r>
              <a:rPr lang="en-GB" sz="1000" kern="1200" dirty="0">
                <a:solidFill>
                  <a:schemeClr val="tx1"/>
                </a:solidFill>
                <a:latin typeface="Poppins Light" panose="00000400000000000000" pitchFamily="2" charset="0"/>
                <a:cs typeface="Poppins Light" panose="00000400000000000000" pitchFamily="2" charset="0"/>
              </a:rPr>
              <a:t>’ 2023 Student Engagement Awards.</a:t>
            </a:r>
          </a:p>
          <a:p>
            <a:endParaRPr lang="en-GB" sz="1000" kern="1200" dirty="0">
              <a:solidFill>
                <a:schemeClr val="tx1"/>
              </a:solidFill>
              <a:latin typeface="Poppins Light" panose="00000400000000000000" pitchFamily="2" charset="0"/>
              <a:cs typeface="Poppins Light" panose="00000400000000000000" pitchFamily="2" charset="0"/>
            </a:endParaRPr>
          </a:p>
          <a:p>
            <a:r>
              <a:rPr lang="en-GB" sz="1000" kern="1200" dirty="0">
                <a:solidFill>
                  <a:srgbClr val="C00000"/>
                </a:solidFill>
                <a:latin typeface="Poppins Light" panose="00000400000000000000" pitchFamily="2" charset="0"/>
                <a:cs typeface="Poppins Light" panose="00000400000000000000" pitchFamily="2" charset="0"/>
              </a:rPr>
              <a:t>Outstanding Academic Representative</a:t>
            </a:r>
          </a:p>
          <a:p>
            <a:r>
              <a:rPr lang="en-GB" sz="1000" kern="1200" dirty="0">
                <a:solidFill>
                  <a:schemeClr val="tx1"/>
                </a:solidFill>
                <a:latin typeface="Poppins Light" panose="00000400000000000000" pitchFamily="2" charset="0"/>
                <a:cs typeface="Poppins Light" panose="00000400000000000000" pitchFamily="2" charset="0"/>
              </a:rPr>
              <a:t> </a:t>
            </a:r>
          </a:p>
          <a:p>
            <a:r>
              <a:rPr lang="en-GB" sz="1000" kern="1200" dirty="0">
                <a:solidFill>
                  <a:schemeClr val="tx1"/>
                </a:solidFill>
                <a:latin typeface="Poppins Light" panose="00000400000000000000" pitchFamily="2" charset="0"/>
                <a:cs typeface="Poppins Light" panose="00000400000000000000" pitchFamily="2" charset="0"/>
              </a:rPr>
              <a:t>Kellyann McGraith has been nominated for her work as student president. During her two years in office as a president of the student association, Kellyann always went over and above and had the student at the centre. </a:t>
            </a:r>
          </a:p>
          <a:p>
            <a:endParaRPr lang="en-GB" sz="1000" kern="1200" dirty="0">
              <a:solidFill>
                <a:schemeClr val="tx1"/>
              </a:solidFill>
              <a:latin typeface="Poppins Light" panose="00000400000000000000" pitchFamily="2" charset="0"/>
              <a:cs typeface="Poppins Light" panose="00000400000000000000" pitchFamily="2" charset="0"/>
            </a:endParaRPr>
          </a:p>
          <a:p>
            <a:endParaRPr lang="en-GB" sz="1000" kern="1200" dirty="0">
              <a:solidFill>
                <a:schemeClr val="tx1"/>
              </a:solidFill>
              <a:latin typeface="Poppins Light" panose="00000400000000000000" pitchFamily="2" charset="0"/>
              <a:cs typeface="Poppins Light" panose="00000400000000000000" pitchFamily="2" charset="0"/>
            </a:endParaRPr>
          </a:p>
          <a:p>
            <a:endParaRPr lang="en-GB" sz="1000" kern="1200" dirty="0">
              <a:solidFill>
                <a:schemeClr val="tx1"/>
              </a:solidFill>
              <a:latin typeface="Poppins Light" panose="00000400000000000000" pitchFamily="2" charset="0"/>
              <a:cs typeface="Poppins Light" panose="00000400000000000000" pitchFamily="2" charset="0"/>
            </a:endParaRPr>
          </a:p>
          <a:p>
            <a:endParaRPr lang="en-GB" sz="1000" kern="1200" dirty="0">
              <a:solidFill>
                <a:schemeClr val="tx1"/>
              </a:solidFill>
              <a:latin typeface="Poppins Light" panose="00000400000000000000" pitchFamily="2" charset="0"/>
              <a:cs typeface="Poppins Light" panose="00000400000000000000" pitchFamily="2" charset="0"/>
            </a:endParaRPr>
          </a:p>
          <a:p>
            <a:endParaRPr lang="en-GB" sz="1000" kern="1200" dirty="0">
              <a:solidFill>
                <a:schemeClr val="tx1"/>
              </a:solidFill>
              <a:latin typeface="Poppins Light" panose="00000400000000000000" pitchFamily="2" charset="0"/>
              <a:cs typeface="Poppins Light" panose="00000400000000000000" pitchFamily="2" charset="0"/>
            </a:endParaRPr>
          </a:p>
          <a:p>
            <a:endParaRPr lang="en-GB" sz="1000" kern="1200" dirty="0">
              <a:solidFill>
                <a:schemeClr val="tx1"/>
              </a:solidFill>
              <a:latin typeface="Poppins Light" panose="00000400000000000000" pitchFamily="2" charset="0"/>
              <a:cs typeface="Poppins Light" panose="00000400000000000000" pitchFamily="2" charset="0"/>
            </a:endParaRPr>
          </a:p>
          <a:p>
            <a:endParaRPr lang="en-GB" sz="1000" kern="1200" dirty="0">
              <a:solidFill>
                <a:schemeClr val="tx1"/>
              </a:solidFill>
              <a:latin typeface="Poppins Light" panose="00000400000000000000" pitchFamily="2" charset="0"/>
              <a:cs typeface="Poppins Light" panose="00000400000000000000" pitchFamily="2" charset="0"/>
            </a:endParaRPr>
          </a:p>
          <a:p>
            <a:endParaRPr lang="en-GB" sz="1000" kern="1200" dirty="0">
              <a:solidFill>
                <a:schemeClr val="tx1"/>
              </a:solidFill>
              <a:latin typeface="Poppins Light" panose="00000400000000000000" pitchFamily="2" charset="0"/>
              <a:cs typeface="Poppins Light" panose="00000400000000000000" pitchFamily="2" charset="0"/>
            </a:endParaRPr>
          </a:p>
          <a:p>
            <a:endParaRPr lang="en-GB" sz="1000" b="1" kern="1200" dirty="0">
              <a:solidFill>
                <a:schemeClr val="tx1"/>
              </a:solidFill>
              <a:latin typeface="Poppins Light" panose="00000400000000000000" pitchFamily="2" charset="0"/>
              <a:cs typeface="Poppins Light" panose="00000400000000000000" pitchFamily="2" charset="0"/>
            </a:endParaRPr>
          </a:p>
          <a:p>
            <a:endParaRPr lang="en-GB" sz="1000" b="1" kern="1200" dirty="0">
              <a:solidFill>
                <a:schemeClr val="tx1"/>
              </a:solidFill>
              <a:latin typeface="Poppins Light" panose="00000400000000000000" pitchFamily="2" charset="0"/>
              <a:cs typeface="Poppins Light" panose="00000400000000000000" pitchFamily="2" charset="0"/>
            </a:endParaRPr>
          </a:p>
          <a:p>
            <a:r>
              <a:rPr lang="en-GB" sz="1000" kern="1200" dirty="0">
                <a:solidFill>
                  <a:srgbClr val="C00000"/>
                </a:solidFill>
                <a:latin typeface="Poppins Light" panose="00000400000000000000" pitchFamily="2" charset="0"/>
                <a:cs typeface="Poppins Light" panose="00000400000000000000" pitchFamily="2" charset="0"/>
              </a:rPr>
              <a:t>Digital Partnership award</a:t>
            </a:r>
          </a:p>
          <a:p>
            <a:endParaRPr lang="en-GB" sz="1000" b="1" kern="1200" dirty="0">
              <a:solidFill>
                <a:schemeClr val="tx1"/>
              </a:solidFill>
              <a:latin typeface="Poppins Light" panose="00000400000000000000" pitchFamily="2" charset="0"/>
              <a:cs typeface="Poppins Light" panose="00000400000000000000" pitchFamily="2" charset="0"/>
            </a:endParaRPr>
          </a:p>
          <a:p>
            <a:r>
              <a:rPr lang="en-GB" sz="1000" kern="1200" dirty="0">
                <a:solidFill>
                  <a:schemeClr val="tx1"/>
                </a:solidFill>
                <a:latin typeface="Poppins Light" panose="00000400000000000000" pitchFamily="2" charset="0"/>
                <a:cs typeface="Poppins Light" panose="00000400000000000000" pitchFamily="2" charset="0"/>
              </a:rPr>
              <a:t>Working with MIS, we developed a way of using Teams that strengthened ‘the effectiveness of the Student Rep function and provided a platform for their voices to be heard on their terms’</a:t>
            </a:r>
          </a:p>
          <a:p>
            <a:endParaRPr lang="en-GB" sz="1000" kern="1200" dirty="0">
              <a:solidFill>
                <a:schemeClr val="tx1"/>
              </a:solidFill>
              <a:latin typeface="Poppins Light" panose="00000400000000000000" pitchFamily="2" charset="0"/>
              <a:cs typeface="Poppins Light" panose="00000400000000000000" pitchFamily="2" charset="0"/>
            </a:endParaRPr>
          </a:p>
          <a:p>
            <a:r>
              <a:rPr lang="en-GB" sz="1000" kern="1200" dirty="0">
                <a:solidFill>
                  <a:schemeClr val="tx1"/>
                </a:solidFill>
                <a:latin typeface="Poppins Light" panose="00000400000000000000" pitchFamily="2" charset="0"/>
                <a:cs typeface="Poppins Light" panose="00000400000000000000" pitchFamily="2" charset="0"/>
              </a:rPr>
              <a:t>This approach streamlines and increases accessibility for active dialogue for the student voice to be recorded. We feel we are only scratching the surface of the potential of these resources and look forward to harnessing its full capability in the new year.</a:t>
            </a:r>
          </a:p>
          <a:p>
            <a:endParaRPr lang="en-GB" sz="1000" kern="1200" dirty="0">
              <a:solidFill>
                <a:schemeClr val="tx1"/>
              </a:solidFill>
            </a:endParaRPr>
          </a:p>
        </p:txBody>
      </p:sp>
      <p:pic>
        <p:nvPicPr>
          <p:cNvPr id="13" name="Picture Placeholder 12">
            <a:extLst>
              <a:ext uri="{FF2B5EF4-FFF2-40B4-BE49-F238E27FC236}">
                <a16:creationId xmlns:a16="http://schemas.microsoft.com/office/drawing/2014/main" id="{EAEBF744-E198-4A75-9C40-4405476A6694}"/>
              </a:ext>
            </a:extLst>
          </p:cNvPr>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l="-308" t="15509" r="308" b="51257"/>
          <a:stretch/>
        </p:blipFill>
        <p:spPr>
          <a:xfrm>
            <a:off x="1866900" y="0"/>
            <a:ext cx="10325101" cy="3429000"/>
          </a:xfrm>
        </p:spPr>
      </p:pic>
      <p:sp>
        <p:nvSpPr>
          <p:cNvPr id="9" name="Rectangle 8">
            <a:extLst>
              <a:ext uri="{FF2B5EF4-FFF2-40B4-BE49-F238E27FC236}">
                <a16:creationId xmlns:a16="http://schemas.microsoft.com/office/drawing/2014/main" id="{48BE6163-BDCC-4A3D-A181-84493B611B49}"/>
              </a:ext>
            </a:extLst>
          </p:cNvPr>
          <p:cNvSpPr/>
          <p:nvPr/>
        </p:nvSpPr>
        <p:spPr>
          <a:xfrm>
            <a:off x="1905000" y="0"/>
            <a:ext cx="10325101" cy="3429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 name="TextBox 13">
            <a:extLst>
              <a:ext uri="{FF2B5EF4-FFF2-40B4-BE49-F238E27FC236}">
                <a16:creationId xmlns:a16="http://schemas.microsoft.com/office/drawing/2014/main" id="{3DB76BD1-9FF6-4B13-8410-BA14BC5F8055}"/>
              </a:ext>
            </a:extLst>
          </p:cNvPr>
          <p:cNvSpPr txBox="1"/>
          <p:nvPr/>
        </p:nvSpPr>
        <p:spPr>
          <a:xfrm>
            <a:off x="1911824" y="5015136"/>
            <a:ext cx="3607527" cy="232371"/>
          </a:xfrm>
          <a:prstGeom prst="rect">
            <a:avLst/>
          </a:prstGeom>
          <a:noFill/>
        </p:spPr>
        <p:txBody>
          <a:bodyPr wrap="square" lIns="0" rIns="0" rtlCol="0">
            <a:spAutoFit/>
          </a:bodyPr>
          <a:lstStyle/>
          <a:p>
            <a:pPr>
              <a:lnSpc>
                <a:spcPct val="70000"/>
              </a:lnSpc>
            </a:pPr>
            <a:r>
              <a:rPr lang="en-US" sz="1200" b="1" dirty="0" err="1">
                <a:solidFill>
                  <a:schemeClr val="tx1"/>
                </a:solidFill>
                <a:latin typeface="Poppins" panose="00000500000000000000" pitchFamily="2" charset="0"/>
                <a:cs typeface="Poppins" panose="00000500000000000000" pitchFamily="2" charset="0"/>
              </a:rPr>
              <a:t>sparqs</a:t>
            </a:r>
            <a:r>
              <a:rPr lang="en-US" sz="1200" b="1" dirty="0">
                <a:solidFill>
                  <a:schemeClr val="tx1"/>
                </a:solidFill>
                <a:latin typeface="Poppins" panose="00000500000000000000" pitchFamily="2" charset="0"/>
                <a:cs typeface="Poppins" panose="00000500000000000000" pitchFamily="2" charset="0"/>
              </a:rPr>
              <a:t>’ 2023 Student Engagement Awards</a:t>
            </a:r>
          </a:p>
        </p:txBody>
      </p:sp>
      <p:sp>
        <p:nvSpPr>
          <p:cNvPr id="11" name="Rectangle 10">
            <a:extLst>
              <a:ext uri="{FF2B5EF4-FFF2-40B4-BE49-F238E27FC236}">
                <a16:creationId xmlns:a16="http://schemas.microsoft.com/office/drawing/2014/main" id="{F62F34BB-EC44-43CD-B45C-01250DC1348E}"/>
              </a:ext>
            </a:extLst>
          </p:cNvPr>
          <p:cNvSpPr/>
          <p:nvPr/>
        </p:nvSpPr>
        <p:spPr>
          <a:xfrm>
            <a:off x="1866901" y="0"/>
            <a:ext cx="10360268" cy="3429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2134110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465455" y="6494030"/>
            <a:ext cx="53975" cy="82550"/>
          </a:xfrm>
          <a:custGeom>
            <a:avLst/>
            <a:gdLst/>
            <a:ahLst/>
            <a:cxnLst/>
            <a:rect l="l" t="t" r="r" b="b"/>
            <a:pathLst>
              <a:path w="53975" h="82550">
                <a:moveTo>
                  <a:pt x="31699" y="0"/>
                </a:moveTo>
                <a:lnTo>
                  <a:pt x="23469" y="0"/>
                </a:lnTo>
                <a:lnTo>
                  <a:pt x="19786" y="533"/>
                </a:lnTo>
                <a:lnTo>
                  <a:pt x="2781" y="17335"/>
                </a:lnTo>
                <a:lnTo>
                  <a:pt x="2836" y="22707"/>
                </a:lnTo>
                <a:lnTo>
                  <a:pt x="18160" y="40335"/>
                </a:lnTo>
                <a:lnTo>
                  <a:pt x="15316" y="41732"/>
                </a:lnTo>
                <a:lnTo>
                  <a:pt x="0" y="65620"/>
                </a:lnTo>
                <a:lnTo>
                  <a:pt x="596" y="68440"/>
                </a:lnTo>
                <a:lnTo>
                  <a:pt x="22186" y="82270"/>
                </a:lnTo>
                <a:lnTo>
                  <a:pt x="30708" y="82270"/>
                </a:lnTo>
                <a:lnTo>
                  <a:pt x="49609" y="74002"/>
                </a:lnTo>
                <a:lnTo>
                  <a:pt x="21678" y="74002"/>
                </a:lnTo>
                <a:lnTo>
                  <a:pt x="17573" y="72897"/>
                </a:lnTo>
                <a:lnTo>
                  <a:pt x="12115" y="68541"/>
                </a:lnTo>
                <a:lnTo>
                  <a:pt x="10817" y="65620"/>
                </a:lnTo>
                <a:lnTo>
                  <a:pt x="10744" y="59651"/>
                </a:lnTo>
                <a:lnTo>
                  <a:pt x="11061" y="57988"/>
                </a:lnTo>
                <a:lnTo>
                  <a:pt x="26187" y="44411"/>
                </a:lnTo>
                <a:lnTo>
                  <a:pt x="44488" y="44411"/>
                </a:lnTo>
                <a:lnTo>
                  <a:pt x="41097" y="42151"/>
                </a:lnTo>
                <a:lnTo>
                  <a:pt x="38493" y="40665"/>
                </a:lnTo>
                <a:lnTo>
                  <a:pt x="35572" y="39230"/>
                </a:lnTo>
                <a:lnTo>
                  <a:pt x="38049" y="37909"/>
                </a:lnTo>
                <a:lnTo>
                  <a:pt x="40233" y="36499"/>
                </a:lnTo>
                <a:lnTo>
                  <a:pt x="41803" y="35267"/>
                </a:lnTo>
                <a:lnTo>
                  <a:pt x="27609" y="35267"/>
                </a:lnTo>
                <a:lnTo>
                  <a:pt x="25133" y="33997"/>
                </a:lnTo>
                <a:lnTo>
                  <a:pt x="13335" y="21183"/>
                </a:lnTo>
                <a:lnTo>
                  <a:pt x="13366" y="16001"/>
                </a:lnTo>
                <a:lnTo>
                  <a:pt x="14478" y="13322"/>
                </a:lnTo>
                <a:lnTo>
                  <a:pt x="19050" y="9283"/>
                </a:lnTo>
                <a:lnTo>
                  <a:pt x="22415" y="8280"/>
                </a:lnTo>
                <a:lnTo>
                  <a:pt x="48196" y="8280"/>
                </a:lnTo>
                <a:lnTo>
                  <a:pt x="47332" y="7073"/>
                </a:lnTo>
                <a:lnTo>
                  <a:pt x="43510" y="3746"/>
                </a:lnTo>
                <a:lnTo>
                  <a:pt x="41084" y="2425"/>
                </a:lnTo>
                <a:lnTo>
                  <a:pt x="35191" y="482"/>
                </a:lnTo>
                <a:lnTo>
                  <a:pt x="31699" y="0"/>
                </a:lnTo>
                <a:close/>
              </a:path>
              <a:path w="53975" h="82550">
                <a:moveTo>
                  <a:pt x="44488" y="44411"/>
                </a:moveTo>
                <a:lnTo>
                  <a:pt x="26187" y="44411"/>
                </a:lnTo>
                <a:lnTo>
                  <a:pt x="28981" y="45770"/>
                </a:lnTo>
                <a:lnTo>
                  <a:pt x="31445" y="47078"/>
                </a:lnTo>
                <a:lnTo>
                  <a:pt x="43071" y="59651"/>
                </a:lnTo>
                <a:lnTo>
                  <a:pt x="43046" y="65620"/>
                </a:lnTo>
                <a:lnTo>
                  <a:pt x="41780" y="68440"/>
                </a:lnTo>
                <a:lnTo>
                  <a:pt x="36360" y="72897"/>
                </a:lnTo>
                <a:lnTo>
                  <a:pt x="32385" y="74002"/>
                </a:lnTo>
                <a:lnTo>
                  <a:pt x="49609" y="74002"/>
                </a:lnTo>
                <a:lnTo>
                  <a:pt x="50761" y="72529"/>
                </a:lnTo>
                <a:lnTo>
                  <a:pt x="53238" y="67132"/>
                </a:lnTo>
                <a:lnTo>
                  <a:pt x="53860" y="64058"/>
                </a:lnTo>
                <a:lnTo>
                  <a:pt x="53745" y="57632"/>
                </a:lnTo>
                <a:lnTo>
                  <a:pt x="45669" y="45199"/>
                </a:lnTo>
                <a:lnTo>
                  <a:pt x="44488" y="44411"/>
                </a:lnTo>
                <a:close/>
              </a:path>
              <a:path w="53975" h="82550">
                <a:moveTo>
                  <a:pt x="48196" y="8280"/>
                </a:moveTo>
                <a:lnTo>
                  <a:pt x="29044" y="8280"/>
                </a:lnTo>
                <a:lnTo>
                  <a:pt x="30988" y="8534"/>
                </a:lnTo>
                <a:lnTo>
                  <a:pt x="34404" y="9563"/>
                </a:lnTo>
                <a:lnTo>
                  <a:pt x="40513" y="22707"/>
                </a:lnTo>
                <a:lnTo>
                  <a:pt x="39408" y="25577"/>
                </a:lnTo>
                <a:lnTo>
                  <a:pt x="34950" y="30759"/>
                </a:lnTo>
                <a:lnTo>
                  <a:pt x="31762" y="33134"/>
                </a:lnTo>
                <a:lnTo>
                  <a:pt x="27609" y="35267"/>
                </a:lnTo>
                <a:lnTo>
                  <a:pt x="41803" y="35267"/>
                </a:lnTo>
                <a:lnTo>
                  <a:pt x="51015" y="16001"/>
                </a:lnTo>
                <a:lnTo>
                  <a:pt x="50558" y="13576"/>
                </a:lnTo>
                <a:lnTo>
                  <a:pt x="48742" y="9042"/>
                </a:lnTo>
                <a:lnTo>
                  <a:pt x="48196" y="8280"/>
                </a:lnTo>
                <a:close/>
              </a:path>
            </a:pathLst>
          </a:custGeom>
          <a:solidFill>
            <a:srgbClr val="1F1F1F">
              <a:alpha val="70195"/>
            </a:srgbClr>
          </a:solidFill>
        </p:spPr>
        <p:txBody>
          <a:bodyPr wrap="square" lIns="0" tIns="0" rIns="0" bIns="0" rtlCol="0"/>
          <a:lstStyle/>
          <a:p>
            <a:endParaRPr/>
          </a:p>
        </p:txBody>
      </p:sp>
      <p:sp>
        <p:nvSpPr>
          <p:cNvPr id="5" name="Rectangle 4">
            <a:extLst>
              <a:ext uri="{FF2B5EF4-FFF2-40B4-BE49-F238E27FC236}">
                <a16:creationId xmlns:a16="http://schemas.microsoft.com/office/drawing/2014/main" id="{60805A3B-68B6-4227-9CFF-9FFEE54FA495}"/>
              </a:ext>
            </a:extLst>
          </p:cNvPr>
          <p:cNvSpPr/>
          <p:nvPr/>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bject 4"/>
          <p:cNvSpPr txBox="1">
            <a:spLocks noGrp="1"/>
          </p:cNvSpPr>
          <p:nvPr>
            <p:ph type="title"/>
          </p:nvPr>
        </p:nvSpPr>
        <p:spPr>
          <a:xfrm>
            <a:off x="1452625" y="2499579"/>
            <a:ext cx="4419598" cy="1858842"/>
          </a:xfrm>
          <a:prstGeom prst="rect">
            <a:avLst/>
          </a:prstGeom>
        </p:spPr>
        <p:txBody>
          <a:bodyPr vert="horz" wrap="square" lIns="0" tIns="12065" rIns="0" bIns="0" rtlCol="0">
            <a:spAutoFit/>
          </a:bodyPr>
          <a:lstStyle/>
          <a:p>
            <a:pPr marL="12700">
              <a:lnSpc>
                <a:spcPct val="100000"/>
              </a:lnSpc>
              <a:spcBef>
                <a:spcPts val="95"/>
              </a:spcBef>
            </a:pPr>
            <a:r>
              <a:rPr lang="en-GB" spc="-50" dirty="0"/>
              <a:t>Development of the course review.</a:t>
            </a:r>
            <a:endParaRPr dirty="0"/>
          </a:p>
        </p:txBody>
      </p:sp>
      <p:sp>
        <p:nvSpPr>
          <p:cNvPr id="6" name="object 5">
            <a:extLst>
              <a:ext uri="{FF2B5EF4-FFF2-40B4-BE49-F238E27FC236}">
                <a16:creationId xmlns:a16="http://schemas.microsoft.com/office/drawing/2014/main" id="{DD328A07-2B91-468F-BE00-EDA9D69A0011}"/>
              </a:ext>
            </a:extLst>
          </p:cNvPr>
          <p:cNvSpPr txBox="1"/>
          <p:nvPr/>
        </p:nvSpPr>
        <p:spPr>
          <a:xfrm>
            <a:off x="5961045" y="1676400"/>
            <a:ext cx="5087955" cy="4054315"/>
          </a:xfrm>
          <a:prstGeom prst="rect">
            <a:avLst/>
          </a:prstGeom>
        </p:spPr>
        <p:txBody>
          <a:bodyPr vert="horz" wrap="square" lIns="0" tIns="12065" rIns="0" bIns="0" rtlCol="0">
            <a:spAutoFit/>
          </a:bodyPr>
          <a:lstStyle/>
          <a:p>
            <a:pPr marL="12700" marR="497840">
              <a:lnSpc>
                <a:spcPct val="100000"/>
              </a:lnSpc>
              <a:spcBef>
                <a:spcPts val="1510"/>
              </a:spcBef>
            </a:pPr>
            <a:r>
              <a:rPr sz="1200" b="0" dirty="0">
                <a:solidFill>
                  <a:srgbClr val="1F1F1F"/>
                </a:solidFill>
                <a:latin typeface="Poppins Light"/>
                <a:cs typeface="Poppins Light"/>
              </a:rPr>
              <a:t>The</a:t>
            </a:r>
            <a:r>
              <a:rPr sz="1200" b="0" spc="-5" dirty="0">
                <a:solidFill>
                  <a:srgbClr val="1F1F1F"/>
                </a:solidFill>
                <a:latin typeface="Poppins Light"/>
                <a:cs typeface="Poppins Light"/>
              </a:rPr>
              <a:t> </a:t>
            </a:r>
            <a:r>
              <a:rPr sz="1200" b="0" dirty="0">
                <a:solidFill>
                  <a:srgbClr val="1F1F1F"/>
                </a:solidFill>
                <a:latin typeface="Poppins Light"/>
                <a:cs typeface="Poppins Light"/>
              </a:rPr>
              <a:t>SA</a:t>
            </a:r>
            <a:r>
              <a:rPr sz="1200" b="0" spc="-10" dirty="0">
                <a:solidFill>
                  <a:srgbClr val="1F1F1F"/>
                </a:solidFill>
                <a:latin typeface="Poppins Light"/>
                <a:cs typeface="Poppins Light"/>
              </a:rPr>
              <a:t> </a:t>
            </a:r>
            <a:r>
              <a:rPr sz="1200" b="0" dirty="0">
                <a:solidFill>
                  <a:srgbClr val="1F1F1F"/>
                </a:solidFill>
                <a:latin typeface="Poppins Light"/>
                <a:cs typeface="Poppins Light"/>
              </a:rPr>
              <a:t>recently</a:t>
            </a:r>
            <a:r>
              <a:rPr sz="1200" b="0" spc="15" dirty="0">
                <a:solidFill>
                  <a:srgbClr val="1F1F1F"/>
                </a:solidFill>
                <a:latin typeface="Poppins Light"/>
                <a:cs typeface="Poppins Light"/>
              </a:rPr>
              <a:t> </a:t>
            </a:r>
            <a:r>
              <a:rPr sz="1200" b="0" dirty="0">
                <a:solidFill>
                  <a:srgbClr val="1F1F1F"/>
                </a:solidFill>
                <a:latin typeface="Poppins Light"/>
                <a:cs typeface="Poppins Light"/>
              </a:rPr>
              <a:t>met</a:t>
            </a:r>
            <a:r>
              <a:rPr sz="1200" b="0" spc="-10" dirty="0">
                <a:solidFill>
                  <a:srgbClr val="1F1F1F"/>
                </a:solidFill>
                <a:latin typeface="Poppins Light"/>
                <a:cs typeface="Poppins Light"/>
              </a:rPr>
              <a:t> </a:t>
            </a:r>
            <a:r>
              <a:rPr sz="1200" b="0" dirty="0">
                <a:solidFill>
                  <a:srgbClr val="1F1F1F"/>
                </a:solidFill>
                <a:latin typeface="Poppins Light"/>
                <a:cs typeface="Poppins Light"/>
              </a:rPr>
              <a:t>with</a:t>
            </a:r>
            <a:r>
              <a:rPr lang="en-GB" sz="1200" spc="-15" dirty="0">
                <a:solidFill>
                  <a:srgbClr val="1F1F1F"/>
                </a:solidFill>
                <a:latin typeface="Poppins Light"/>
                <a:cs typeface="Poppins Light"/>
              </a:rPr>
              <a:t> Jennifer Low - Assistant Principal: Education and Student Success and Barry Skea - Dean for Learning and Teaching t</a:t>
            </a:r>
            <a:r>
              <a:rPr sz="1200" b="0" dirty="0">
                <a:solidFill>
                  <a:srgbClr val="1F1F1F"/>
                </a:solidFill>
                <a:latin typeface="Poppins Light"/>
                <a:cs typeface="Poppins Light"/>
              </a:rPr>
              <a:t>o</a:t>
            </a:r>
            <a:r>
              <a:rPr sz="1200" b="0" spc="-15" dirty="0">
                <a:solidFill>
                  <a:srgbClr val="1F1F1F"/>
                </a:solidFill>
                <a:latin typeface="Poppins Light"/>
                <a:cs typeface="Poppins Light"/>
              </a:rPr>
              <a:t> </a:t>
            </a:r>
            <a:r>
              <a:rPr sz="1200" b="0" dirty="0">
                <a:solidFill>
                  <a:srgbClr val="1F1F1F"/>
                </a:solidFill>
                <a:latin typeface="Poppins Light"/>
                <a:cs typeface="Poppins Light"/>
              </a:rPr>
              <a:t>discuss </a:t>
            </a:r>
            <a:r>
              <a:rPr sz="1200" b="0" spc="-25" dirty="0">
                <a:solidFill>
                  <a:srgbClr val="1F1F1F"/>
                </a:solidFill>
                <a:latin typeface="Poppins Light"/>
                <a:cs typeface="Poppins Light"/>
              </a:rPr>
              <a:t>the </a:t>
            </a:r>
            <a:r>
              <a:rPr sz="1200" b="0" dirty="0">
                <a:solidFill>
                  <a:srgbClr val="1F1F1F"/>
                </a:solidFill>
                <a:latin typeface="Poppins Light"/>
                <a:cs typeface="Poppins Light"/>
              </a:rPr>
              <a:t>effectiveness</a:t>
            </a:r>
            <a:r>
              <a:rPr sz="1200" b="0" spc="-10" dirty="0">
                <a:solidFill>
                  <a:srgbClr val="1F1F1F"/>
                </a:solidFill>
                <a:latin typeface="Poppins Light"/>
                <a:cs typeface="Poppins Light"/>
              </a:rPr>
              <a:t> </a:t>
            </a:r>
            <a:r>
              <a:rPr sz="1200" b="0" dirty="0">
                <a:solidFill>
                  <a:srgbClr val="1F1F1F"/>
                </a:solidFill>
                <a:latin typeface="Poppins Light"/>
                <a:cs typeface="Poppins Light"/>
              </a:rPr>
              <a:t>of</a:t>
            </a:r>
            <a:r>
              <a:rPr sz="1200" b="0" spc="-10" dirty="0">
                <a:solidFill>
                  <a:srgbClr val="1F1F1F"/>
                </a:solidFill>
                <a:latin typeface="Poppins Light"/>
                <a:cs typeface="Poppins Light"/>
              </a:rPr>
              <a:t> </a:t>
            </a:r>
            <a:r>
              <a:rPr sz="1200" b="0" dirty="0">
                <a:solidFill>
                  <a:srgbClr val="1F1F1F"/>
                </a:solidFill>
                <a:latin typeface="Poppins Light"/>
                <a:cs typeface="Poppins Light"/>
              </a:rPr>
              <a:t>NCL’s</a:t>
            </a:r>
            <a:r>
              <a:rPr sz="1200" b="0" spc="-10" dirty="0">
                <a:solidFill>
                  <a:srgbClr val="1F1F1F"/>
                </a:solidFill>
                <a:latin typeface="Poppins Light"/>
                <a:cs typeface="Poppins Light"/>
              </a:rPr>
              <a:t> </a:t>
            </a:r>
            <a:r>
              <a:rPr sz="1200" b="0" dirty="0">
                <a:solidFill>
                  <a:srgbClr val="1F1F1F"/>
                </a:solidFill>
                <a:latin typeface="Poppins Light"/>
                <a:cs typeface="Poppins Light"/>
              </a:rPr>
              <a:t>current</a:t>
            </a:r>
            <a:r>
              <a:rPr sz="1200" b="0" spc="15" dirty="0">
                <a:solidFill>
                  <a:srgbClr val="1F1F1F"/>
                </a:solidFill>
                <a:latin typeface="Poppins Light"/>
                <a:cs typeface="Poppins Light"/>
              </a:rPr>
              <a:t> </a:t>
            </a:r>
            <a:r>
              <a:rPr lang="en-GB" sz="1200" spc="15" dirty="0">
                <a:solidFill>
                  <a:srgbClr val="1F1F1F"/>
                </a:solidFill>
                <a:latin typeface="Poppins Light"/>
                <a:cs typeface="Poppins Light"/>
              </a:rPr>
              <a:t>c</a:t>
            </a:r>
            <a:r>
              <a:rPr lang="en-GB" sz="1200" b="0" dirty="0">
                <a:solidFill>
                  <a:srgbClr val="1F1F1F"/>
                </a:solidFill>
                <a:latin typeface="Poppins Light"/>
                <a:cs typeface="Poppins Light"/>
              </a:rPr>
              <a:t>ourse review system and ace.</a:t>
            </a:r>
            <a:endParaRPr sz="1200" dirty="0">
              <a:latin typeface="Poppins Light"/>
              <a:cs typeface="Poppins Light"/>
            </a:endParaRPr>
          </a:p>
          <a:p>
            <a:pPr marL="12700" marR="276225">
              <a:lnSpc>
                <a:spcPct val="100000"/>
              </a:lnSpc>
              <a:spcBef>
                <a:spcPts val="1440"/>
              </a:spcBef>
            </a:pPr>
            <a:r>
              <a:rPr sz="1200" b="0" dirty="0">
                <a:solidFill>
                  <a:srgbClr val="1F1F1F"/>
                </a:solidFill>
                <a:latin typeface="Poppins Light"/>
                <a:cs typeface="Poppins Light"/>
              </a:rPr>
              <a:t>During</a:t>
            </a:r>
            <a:r>
              <a:rPr sz="1200" b="0" spc="-15" dirty="0">
                <a:solidFill>
                  <a:srgbClr val="1F1F1F"/>
                </a:solidFill>
                <a:latin typeface="Poppins Light"/>
                <a:cs typeface="Poppins Light"/>
              </a:rPr>
              <a:t> </a:t>
            </a:r>
            <a:r>
              <a:rPr sz="1200" b="0" dirty="0">
                <a:solidFill>
                  <a:srgbClr val="1F1F1F"/>
                </a:solidFill>
                <a:latin typeface="Poppins Light"/>
                <a:cs typeface="Poppins Light"/>
              </a:rPr>
              <a:t>the</a:t>
            </a:r>
            <a:r>
              <a:rPr sz="1200" b="0" spc="-10" dirty="0">
                <a:solidFill>
                  <a:srgbClr val="1F1F1F"/>
                </a:solidFill>
                <a:latin typeface="Poppins Light"/>
                <a:cs typeface="Poppins Light"/>
              </a:rPr>
              <a:t> </a:t>
            </a:r>
            <a:r>
              <a:rPr sz="1200" b="0" dirty="0">
                <a:solidFill>
                  <a:srgbClr val="1F1F1F"/>
                </a:solidFill>
                <a:latin typeface="Poppins Light"/>
                <a:cs typeface="Poppins Light"/>
              </a:rPr>
              <a:t>review process, the</a:t>
            </a:r>
            <a:r>
              <a:rPr sz="1200" b="0" spc="-5" dirty="0">
                <a:solidFill>
                  <a:srgbClr val="1F1F1F"/>
                </a:solidFill>
                <a:latin typeface="Poppins Light"/>
                <a:cs typeface="Poppins Light"/>
              </a:rPr>
              <a:t> </a:t>
            </a:r>
            <a:r>
              <a:rPr sz="1200" b="0" dirty="0">
                <a:solidFill>
                  <a:srgbClr val="1F1F1F"/>
                </a:solidFill>
                <a:latin typeface="Poppins Light"/>
                <a:cs typeface="Poppins Light"/>
              </a:rPr>
              <a:t>team</a:t>
            </a:r>
            <a:r>
              <a:rPr sz="1200" b="0" spc="-35" dirty="0">
                <a:solidFill>
                  <a:srgbClr val="1F1F1F"/>
                </a:solidFill>
                <a:latin typeface="Poppins Light"/>
                <a:cs typeface="Poppins Light"/>
              </a:rPr>
              <a:t> </a:t>
            </a:r>
            <a:r>
              <a:rPr sz="1200" b="0" dirty="0">
                <a:solidFill>
                  <a:srgbClr val="1F1F1F"/>
                </a:solidFill>
                <a:latin typeface="Poppins Light"/>
                <a:cs typeface="Poppins Light"/>
              </a:rPr>
              <a:t>took</a:t>
            </a:r>
            <a:r>
              <a:rPr lang="en-GB" sz="1200" b="0" dirty="0">
                <a:solidFill>
                  <a:srgbClr val="1F1F1F"/>
                </a:solidFill>
                <a:latin typeface="Poppins Light"/>
                <a:cs typeface="Poppins Light"/>
              </a:rPr>
              <a:t>ed</a:t>
            </a:r>
            <a:r>
              <a:rPr sz="1200" b="0" spc="-5" dirty="0">
                <a:solidFill>
                  <a:srgbClr val="1F1F1F"/>
                </a:solidFill>
                <a:latin typeface="Poppins Light"/>
                <a:cs typeface="Poppins Light"/>
              </a:rPr>
              <a:t> </a:t>
            </a:r>
            <a:r>
              <a:rPr sz="1200" b="0" dirty="0">
                <a:solidFill>
                  <a:srgbClr val="1F1F1F"/>
                </a:solidFill>
                <a:latin typeface="Poppins Light"/>
                <a:cs typeface="Poppins Light"/>
              </a:rPr>
              <a:t>at</a:t>
            </a:r>
            <a:r>
              <a:rPr sz="1200" b="0" spc="-10" dirty="0">
                <a:solidFill>
                  <a:srgbClr val="1F1F1F"/>
                </a:solidFill>
                <a:latin typeface="Poppins Light"/>
                <a:cs typeface="Poppins Light"/>
              </a:rPr>
              <a:t> </a:t>
            </a:r>
            <a:r>
              <a:rPr lang="en-GB" sz="1200" b="0" spc="-25" dirty="0">
                <a:solidFill>
                  <a:srgbClr val="1F1F1F"/>
                </a:solidFill>
                <a:latin typeface="Poppins Light"/>
                <a:cs typeface="Poppins Light"/>
              </a:rPr>
              <a:t>operations of the course review </a:t>
            </a:r>
            <a:r>
              <a:rPr sz="1200" b="0" dirty="0">
                <a:solidFill>
                  <a:srgbClr val="1F1F1F"/>
                </a:solidFill>
                <a:latin typeface="Poppins Light"/>
                <a:cs typeface="Poppins Light"/>
              </a:rPr>
              <a:t>overall</a:t>
            </a:r>
            <a:r>
              <a:rPr sz="1200" b="0" spc="15" dirty="0">
                <a:solidFill>
                  <a:srgbClr val="1F1F1F"/>
                </a:solidFill>
                <a:latin typeface="Poppins Light"/>
                <a:cs typeface="Poppins Light"/>
              </a:rPr>
              <a:t> </a:t>
            </a:r>
            <a:r>
              <a:rPr sz="1200" b="0" dirty="0">
                <a:solidFill>
                  <a:srgbClr val="1F1F1F"/>
                </a:solidFill>
                <a:latin typeface="Poppins Light"/>
                <a:cs typeface="Poppins Light"/>
              </a:rPr>
              <a:t>to</a:t>
            </a:r>
            <a:r>
              <a:rPr sz="1200" b="0" spc="-15" dirty="0">
                <a:solidFill>
                  <a:srgbClr val="1F1F1F"/>
                </a:solidFill>
                <a:latin typeface="Poppins Light"/>
                <a:cs typeface="Poppins Light"/>
              </a:rPr>
              <a:t> </a:t>
            </a:r>
            <a:r>
              <a:rPr sz="1200" b="0" dirty="0">
                <a:solidFill>
                  <a:srgbClr val="1F1F1F"/>
                </a:solidFill>
                <a:latin typeface="Poppins Light"/>
                <a:cs typeface="Poppins Light"/>
              </a:rPr>
              <a:t>see what</a:t>
            </a:r>
            <a:r>
              <a:rPr sz="1200" b="0" spc="-20" dirty="0">
                <a:solidFill>
                  <a:srgbClr val="1F1F1F"/>
                </a:solidFill>
                <a:latin typeface="Poppins Light"/>
                <a:cs typeface="Poppins Light"/>
              </a:rPr>
              <a:t> </a:t>
            </a:r>
            <a:r>
              <a:rPr sz="1200" b="0" dirty="0">
                <a:solidFill>
                  <a:srgbClr val="1F1F1F"/>
                </a:solidFill>
                <a:latin typeface="Poppins Light"/>
                <a:cs typeface="Poppins Light"/>
              </a:rPr>
              <a:t>was</a:t>
            </a:r>
            <a:r>
              <a:rPr sz="1200" b="0" spc="-20" dirty="0">
                <a:solidFill>
                  <a:srgbClr val="1F1F1F"/>
                </a:solidFill>
                <a:latin typeface="Poppins Light"/>
                <a:cs typeface="Poppins Light"/>
              </a:rPr>
              <a:t> </a:t>
            </a:r>
            <a:r>
              <a:rPr sz="1200" b="0" dirty="0">
                <a:solidFill>
                  <a:srgbClr val="1F1F1F"/>
                </a:solidFill>
                <a:latin typeface="Poppins Light"/>
                <a:cs typeface="Poppins Light"/>
              </a:rPr>
              <a:t>working</a:t>
            </a:r>
            <a:r>
              <a:rPr sz="1200" b="0" spc="-10" dirty="0">
                <a:solidFill>
                  <a:srgbClr val="1F1F1F"/>
                </a:solidFill>
                <a:latin typeface="Poppins Light"/>
                <a:cs typeface="Poppins Light"/>
              </a:rPr>
              <a:t> </a:t>
            </a:r>
            <a:r>
              <a:rPr sz="1200" b="0" dirty="0">
                <a:solidFill>
                  <a:srgbClr val="1F1F1F"/>
                </a:solidFill>
                <a:latin typeface="Poppins Light"/>
                <a:cs typeface="Poppins Light"/>
              </a:rPr>
              <a:t>and</a:t>
            </a:r>
            <a:r>
              <a:rPr sz="1200" b="0" spc="10" dirty="0">
                <a:solidFill>
                  <a:srgbClr val="1F1F1F"/>
                </a:solidFill>
                <a:latin typeface="Poppins Light"/>
                <a:cs typeface="Poppins Light"/>
              </a:rPr>
              <a:t> </a:t>
            </a:r>
            <a:r>
              <a:rPr sz="1200" b="0" dirty="0">
                <a:solidFill>
                  <a:srgbClr val="1F1F1F"/>
                </a:solidFill>
                <a:latin typeface="Poppins Light"/>
                <a:cs typeface="Poppins Light"/>
              </a:rPr>
              <a:t>what</a:t>
            </a:r>
            <a:r>
              <a:rPr sz="1200" b="0" spc="-15" dirty="0">
                <a:solidFill>
                  <a:srgbClr val="1F1F1F"/>
                </a:solidFill>
                <a:latin typeface="Poppins Light"/>
                <a:cs typeface="Poppins Light"/>
              </a:rPr>
              <a:t> </a:t>
            </a:r>
            <a:r>
              <a:rPr sz="1200" b="0" spc="-10" dirty="0">
                <a:solidFill>
                  <a:srgbClr val="1F1F1F"/>
                </a:solidFill>
                <a:latin typeface="Poppins Light"/>
                <a:cs typeface="Poppins Light"/>
              </a:rPr>
              <a:t>wasn’t </a:t>
            </a:r>
            <a:r>
              <a:rPr sz="1200" b="0" dirty="0">
                <a:solidFill>
                  <a:srgbClr val="1F1F1F"/>
                </a:solidFill>
                <a:latin typeface="Poppins Light"/>
                <a:cs typeface="Poppins Light"/>
              </a:rPr>
              <a:t>and</a:t>
            </a:r>
            <a:r>
              <a:rPr sz="1200" b="0" spc="-5" dirty="0">
                <a:solidFill>
                  <a:srgbClr val="1F1F1F"/>
                </a:solidFill>
                <a:latin typeface="Poppins Light"/>
                <a:cs typeface="Poppins Light"/>
              </a:rPr>
              <a:t> </a:t>
            </a:r>
            <a:r>
              <a:rPr sz="1200" b="0" dirty="0">
                <a:solidFill>
                  <a:srgbClr val="1F1F1F"/>
                </a:solidFill>
                <a:latin typeface="Poppins Light"/>
                <a:cs typeface="Poppins Light"/>
              </a:rPr>
              <a:t>identified</a:t>
            </a:r>
            <a:r>
              <a:rPr sz="1200" b="0" spc="-10" dirty="0">
                <a:solidFill>
                  <a:srgbClr val="1F1F1F"/>
                </a:solidFill>
                <a:latin typeface="Poppins Light"/>
                <a:cs typeface="Poppins Light"/>
              </a:rPr>
              <a:t> </a:t>
            </a:r>
            <a:r>
              <a:rPr sz="1200" b="0" dirty="0">
                <a:solidFill>
                  <a:srgbClr val="1F1F1F"/>
                </a:solidFill>
                <a:latin typeface="Poppins Light"/>
                <a:cs typeface="Poppins Light"/>
              </a:rPr>
              <a:t>that</a:t>
            </a:r>
            <a:r>
              <a:rPr sz="1200" b="0" spc="-20" dirty="0">
                <a:solidFill>
                  <a:srgbClr val="1F1F1F"/>
                </a:solidFill>
                <a:latin typeface="Poppins Light"/>
                <a:cs typeface="Poppins Light"/>
              </a:rPr>
              <a:t> </a:t>
            </a:r>
            <a:r>
              <a:rPr sz="1200" b="0" dirty="0">
                <a:solidFill>
                  <a:srgbClr val="1F1F1F"/>
                </a:solidFill>
                <a:latin typeface="Poppins Light"/>
                <a:cs typeface="Poppins Light"/>
              </a:rPr>
              <a:t>there were</a:t>
            </a:r>
            <a:r>
              <a:rPr sz="1200" b="0" spc="-5" dirty="0">
                <a:solidFill>
                  <a:srgbClr val="1F1F1F"/>
                </a:solidFill>
                <a:latin typeface="Poppins Light"/>
                <a:cs typeface="Poppins Light"/>
              </a:rPr>
              <a:t> </a:t>
            </a:r>
            <a:r>
              <a:rPr sz="1200" b="0" dirty="0">
                <a:solidFill>
                  <a:srgbClr val="1F1F1F"/>
                </a:solidFill>
                <a:latin typeface="Poppins Light"/>
                <a:cs typeface="Poppins Light"/>
              </a:rPr>
              <a:t>many</a:t>
            </a:r>
            <a:r>
              <a:rPr sz="1200" b="0" spc="-5" dirty="0">
                <a:solidFill>
                  <a:srgbClr val="1F1F1F"/>
                </a:solidFill>
                <a:latin typeface="Poppins Light"/>
                <a:cs typeface="Poppins Light"/>
              </a:rPr>
              <a:t> </a:t>
            </a:r>
            <a:r>
              <a:rPr sz="1200" b="0" dirty="0">
                <a:solidFill>
                  <a:srgbClr val="1F1F1F"/>
                </a:solidFill>
                <a:latin typeface="Poppins Light"/>
                <a:cs typeface="Poppins Light"/>
              </a:rPr>
              <a:t>gaps</a:t>
            </a:r>
            <a:r>
              <a:rPr sz="1200" b="0" spc="-20" dirty="0">
                <a:solidFill>
                  <a:srgbClr val="1F1F1F"/>
                </a:solidFill>
                <a:latin typeface="Poppins Light"/>
                <a:cs typeface="Poppins Light"/>
              </a:rPr>
              <a:t> </a:t>
            </a:r>
            <a:r>
              <a:rPr lang="en-GB" sz="1200" b="0" dirty="0">
                <a:solidFill>
                  <a:srgbClr val="1F1F1F"/>
                </a:solidFill>
                <a:latin typeface="Poppins Light"/>
                <a:cs typeface="Poppins Light"/>
              </a:rPr>
              <a:t>in the review process.</a:t>
            </a:r>
            <a:endParaRPr sz="1200" dirty="0">
              <a:latin typeface="Poppins Light"/>
              <a:cs typeface="Poppins Light"/>
            </a:endParaRPr>
          </a:p>
          <a:p>
            <a:pPr marL="12700" marR="137160">
              <a:lnSpc>
                <a:spcPct val="100000"/>
              </a:lnSpc>
              <a:spcBef>
                <a:spcPts val="1440"/>
              </a:spcBef>
            </a:pPr>
            <a:r>
              <a:rPr sz="1200" b="0" dirty="0">
                <a:solidFill>
                  <a:srgbClr val="1F1F1F"/>
                </a:solidFill>
                <a:latin typeface="Poppins Light"/>
                <a:cs typeface="Poppins Light"/>
              </a:rPr>
              <a:t>After</a:t>
            </a:r>
            <a:r>
              <a:rPr sz="1200" b="0" spc="-30" dirty="0">
                <a:solidFill>
                  <a:srgbClr val="1F1F1F"/>
                </a:solidFill>
                <a:latin typeface="Poppins Light"/>
                <a:cs typeface="Poppins Light"/>
              </a:rPr>
              <a:t> </a:t>
            </a:r>
            <a:r>
              <a:rPr sz="1200" b="0" dirty="0">
                <a:solidFill>
                  <a:srgbClr val="1F1F1F"/>
                </a:solidFill>
                <a:latin typeface="Poppins Light"/>
                <a:cs typeface="Poppins Light"/>
              </a:rPr>
              <a:t>a</a:t>
            </a:r>
            <a:r>
              <a:rPr sz="1200" b="0" spc="-5" dirty="0">
                <a:solidFill>
                  <a:srgbClr val="1F1F1F"/>
                </a:solidFill>
                <a:latin typeface="Poppins Light"/>
                <a:cs typeface="Poppins Light"/>
              </a:rPr>
              <a:t> </a:t>
            </a:r>
            <a:r>
              <a:rPr sz="1200" b="0" dirty="0">
                <a:solidFill>
                  <a:srgbClr val="1F1F1F"/>
                </a:solidFill>
                <a:latin typeface="Poppins Light"/>
                <a:cs typeface="Poppins Light"/>
              </a:rPr>
              <a:t>long session,</a:t>
            </a:r>
            <a:r>
              <a:rPr sz="1200" b="0" spc="5" dirty="0">
                <a:solidFill>
                  <a:srgbClr val="1F1F1F"/>
                </a:solidFill>
                <a:latin typeface="Poppins Light"/>
                <a:cs typeface="Poppins Light"/>
              </a:rPr>
              <a:t> </a:t>
            </a:r>
            <a:r>
              <a:rPr sz="1200" b="0" dirty="0">
                <a:solidFill>
                  <a:srgbClr val="1F1F1F"/>
                </a:solidFill>
                <a:latin typeface="Poppins Light"/>
                <a:cs typeface="Poppins Light"/>
              </a:rPr>
              <a:t>taking</a:t>
            </a:r>
            <a:r>
              <a:rPr sz="1200" b="0" spc="-10" dirty="0">
                <a:solidFill>
                  <a:srgbClr val="1F1F1F"/>
                </a:solidFill>
                <a:latin typeface="Poppins Light"/>
                <a:cs typeface="Poppins Light"/>
              </a:rPr>
              <a:t> </a:t>
            </a:r>
            <a:r>
              <a:rPr sz="1200" b="0" dirty="0">
                <a:solidFill>
                  <a:srgbClr val="1F1F1F"/>
                </a:solidFill>
                <a:latin typeface="Poppins Light"/>
                <a:cs typeface="Poppins Light"/>
              </a:rPr>
              <a:t>into</a:t>
            </a:r>
            <a:r>
              <a:rPr sz="1200" b="0" spc="-15" dirty="0">
                <a:solidFill>
                  <a:srgbClr val="1F1F1F"/>
                </a:solidFill>
                <a:latin typeface="Poppins Light"/>
                <a:cs typeface="Poppins Light"/>
              </a:rPr>
              <a:t> </a:t>
            </a:r>
            <a:r>
              <a:rPr sz="1200" b="0" dirty="0">
                <a:solidFill>
                  <a:srgbClr val="1F1F1F"/>
                </a:solidFill>
                <a:latin typeface="Poppins Light"/>
                <a:cs typeface="Poppins Light"/>
              </a:rPr>
              <a:t>account</a:t>
            </a:r>
            <a:r>
              <a:rPr sz="1200" b="0" spc="15" dirty="0">
                <a:solidFill>
                  <a:srgbClr val="1F1F1F"/>
                </a:solidFill>
                <a:latin typeface="Poppins Light"/>
                <a:cs typeface="Poppins Light"/>
              </a:rPr>
              <a:t> </a:t>
            </a:r>
            <a:r>
              <a:rPr sz="1200" b="0" dirty="0">
                <a:solidFill>
                  <a:srgbClr val="1F1F1F"/>
                </a:solidFill>
                <a:latin typeface="Poppins Light"/>
                <a:cs typeface="Poppins Light"/>
              </a:rPr>
              <a:t>structural </a:t>
            </a:r>
            <a:r>
              <a:rPr sz="1200" b="0" spc="-10" dirty="0">
                <a:solidFill>
                  <a:srgbClr val="1F1F1F"/>
                </a:solidFill>
                <a:latin typeface="Poppins Light"/>
                <a:cs typeface="Poppins Light"/>
              </a:rPr>
              <a:t>changes </a:t>
            </a:r>
            <a:r>
              <a:rPr sz="1200" b="0" dirty="0">
                <a:solidFill>
                  <a:srgbClr val="1F1F1F"/>
                </a:solidFill>
                <a:latin typeface="Poppins Light"/>
                <a:cs typeface="Poppins Light"/>
              </a:rPr>
              <a:t>within</a:t>
            </a:r>
            <a:r>
              <a:rPr sz="1200" b="0" spc="-15" dirty="0">
                <a:solidFill>
                  <a:srgbClr val="1F1F1F"/>
                </a:solidFill>
                <a:latin typeface="Poppins Light"/>
                <a:cs typeface="Poppins Light"/>
              </a:rPr>
              <a:t> </a:t>
            </a:r>
            <a:r>
              <a:rPr sz="1200" b="0" dirty="0">
                <a:solidFill>
                  <a:srgbClr val="1F1F1F"/>
                </a:solidFill>
                <a:latin typeface="Poppins Light"/>
                <a:cs typeface="Poppins Light"/>
              </a:rPr>
              <a:t>the</a:t>
            </a:r>
            <a:r>
              <a:rPr sz="1200" b="0" spc="-15" dirty="0">
                <a:solidFill>
                  <a:srgbClr val="1F1F1F"/>
                </a:solidFill>
                <a:latin typeface="Poppins Light"/>
                <a:cs typeface="Poppins Light"/>
              </a:rPr>
              <a:t> </a:t>
            </a:r>
            <a:r>
              <a:rPr sz="1200" b="0" dirty="0">
                <a:solidFill>
                  <a:srgbClr val="1F1F1F"/>
                </a:solidFill>
                <a:latin typeface="Poppins Light"/>
                <a:cs typeface="Poppins Light"/>
              </a:rPr>
              <a:t>organisation,</a:t>
            </a:r>
            <a:r>
              <a:rPr sz="1200" b="0" spc="5" dirty="0">
                <a:solidFill>
                  <a:srgbClr val="1F1F1F"/>
                </a:solidFill>
                <a:latin typeface="Poppins Light"/>
                <a:cs typeface="Poppins Light"/>
              </a:rPr>
              <a:t> </a:t>
            </a:r>
            <a:r>
              <a:rPr sz="1200" b="0" dirty="0">
                <a:solidFill>
                  <a:srgbClr val="1F1F1F"/>
                </a:solidFill>
                <a:latin typeface="Poppins Light"/>
                <a:cs typeface="Poppins Light"/>
              </a:rPr>
              <a:t>the team</a:t>
            </a:r>
            <a:r>
              <a:rPr sz="1200" b="0" spc="-25" dirty="0">
                <a:solidFill>
                  <a:srgbClr val="1F1F1F"/>
                </a:solidFill>
                <a:latin typeface="Poppins Light"/>
                <a:cs typeface="Poppins Light"/>
              </a:rPr>
              <a:t> </a:t>
            </a:r>
            <a:r>
              <a:rPr sz="1200" b="0" dirty="0">
                <a:solidFill>
                  <a:srgbClr val="1F1F1F"/>
                </a:solidFill>
                <a:latin typeface="Poppins Light"/>
                <a:cs typeface="Poppins Light"/>
              </a:rPr>
              <a:t>were able</a:t>
            </a:r>
            <a:r>
              <a:rPr sz="1200" b="0" spc="-15" dirty="0">
                <a:solidFill>
                  <a:srgbClr val="1F1F1F"/>
                </a:solidFill>
                <a:latin typeface="Poppins Light"/>
                <a:cs typeface="Poppins Light"/>
              </a:rPr>
              <a:t> </a:t>
            </a:r>
            <a:r>
              <a:rPr sz="1200" b="0" dirty="0">
                <a:solidFill>
                  <a:srgbClr val="1F1F1F"/>
                </a:solidFill>
                <a:latin typeface="Poppins Light"/>
                <a:cs typeface="Poppins Light"/>
              </a:rPr>
              <a:t>to</a:t>
            </a:r>
            <a:r>
              <a:rPr sz="1200" b="0" spc="-15" dirty="0">
                <a:solidFill>
                  <a:srgbClr val="1F1F1F"/>
                </a:solidFill>
                <a:latin typeface="Poppins Light"/>
                <a:cs typeface="Poppins Light"/>
              </a:rPr>
              <a:t> </a:t>
            </a:r>
            <a:r>
              <a:rPr sz="1200" b="0" dirty="0">
                <a:solidFill>
                  <a:srgbClr val="1F1F1F"/>
                </a:solidFill>
                <a:latin typeface="Poppins Light"/>
                <a:cs typeface="Poppins Light"/>
              </a:rPr>
              <a:t>devise</a:t>
            </a:r>
            <a:r>
              <a:rPr sz="1200" b="0" spc="5" dirty="0">
                <a:solidFill>
                  <a:srgbClr val="1F1F1F"/>
                </a:solidFill>
                <a:latin typeface="Poppins Light"/>
                <a:cs typeface="Poppins Light"/>
              </a:rPr>
              <a:t> </a:t>
            </a:r>
            <a:r>
              <a:rPr lang="en-GB" sz="1200" spc="-50" dirty="0">
                <a:solidFill>
                  <a:srgbClr val="1F1F1F"/>
                </a:solidFill>
                <a:latin typeface="Poppins Light"/>
                <a:cs typeface="Poppins Light"/>
              </a:rPr>
              <a:t>a </a:t>
            </a:r>
            <a:r>
              <a:rPr sz="1200" b="0" dirty="0">
                <a:solidFill>
                  <a:srgbClr val="1F1F1F"/>
                </a:solidFill>
                <a:latin typeface="Poppins Light"/>
                <a:cs typeface="Poppins Light"/>
              </a:rPr>
              <a:t>new</a:t>
            </a:r>
            <a:r>
              <a:rPr sz="1200" b="0" spc="-10" dirty="0">
                <a:solidFill>
                  <a:srgbClr val="1F1F1F"/>
                </a:solidFill>
                <a:latin typeface="Poppins Light"/>
                <a:cs typeface="Poppins Light"/>
              </a:rPr>
              <a:t> </a:t>
            </a:r>
            <a:r>
              <a:rPr sz="1200" b="0" dirty="0">
                <a:solidFill>
                  <a:srgbClr val="1F1F1F"/>
                </a:solidFill>
                <a:latin typeface="Poppins Light"/>
                <a:cs typeface="Poppins Light"/>
              </a:rPr>
              <a:t>system</a:t>
            </a:r>
            <a:r>
              <a:rPr sz="1200" b="0" spc="-15" dirty="0">
                <a:solidFill>
                  <a:srgbClr val="1F1F1F"/>
                </a:solidFill>
                <a:latin typeface="Poppins Light"/>
                <a:cs typeface="Poppins Light"/>
              </a:rPr>
              <a:t> </a:t>
            </a:r>
            <a:r>
              <a:rPr sz="1200" b="0" dirty="0">
                <a:solidFill>
                  <a:srgbClr val="1F1F1F"/>
                </a:solidFill>
                <a:latin typeface="Poppins Light"/>
                <a:cs typeface="Poppins Light"/>
              </a:rPr>
              <a:t>of</a:t>
            </a:r>
            <a:r>
              <a:rPr sz="1200" b="0" spc="-10" dirty="0">
                <a:solidFill>
                  <a:srgbClr val="1F1F1F"/>
                </a:solidFill>
                <a:latin typeface="Poppins Light"/>
                <a:cs typeface="Poppins Light"/>
              </a:rPr>
              <a:t> </a:t>
            </a:r>
            <a:r>
              <a:rPr sz="1200" b="0" dirty="0">
                <a:solidFill>
                  <a:srgbClr val="1F1F1F"/>
                </a:solidFill>
                <a:latin typeface="Poppins Light"/>
                <a:cs typeface="Poppins Light"/>
              </a:rPr>
              <a:t>operating</a:t>
            </a:r>
            <a:r>
              <a:rPr sz="1200" b="0" spc="-10" dirty="0">
                <a:solidFill>
                  <a:srgbClr val="1F1F1F"/>
                </a:solidFill>
                <a:latin typeface="Poppins Light"/>
                <a:cs typeface="Poppins Light"/>
              </a:rPr>
              <a:t> </a:t>
            </a:r>
            <a:r>
              <a:rPr sz="1200" b="0" dirty="0">
                <a:solidFill>
                  <a:srgbClr val="1F1F1F"/>
                </a:solidFill>
                <a:latin typeface="Poppins Light"/>
                <a:cs typeface="Poppins Light"/>
              </a:rPr>
              <a:t>which they</a:t>
            </a:r>
            <a:r>
              <a:rPr sz="1200" b="0" spc="-10" dirty="0">
                <a:solidFill>
                  <a:srgbClr val="1F1F1F"/>
                </a:solidFill>
                <a:latin typeface="Poppins Light"/>
                <a:cs typeface="Poppins Light"/>
              </a:rPr>
              <a:t> </a:t>
            </a:r>
            <a:r>
              <a:rPr sz="1200" b="0" dirty="0">
                <a:solidFill>
                  <a:srgbClr val="1F1F1F"/>
                </a:solidFill>
                <a:latin typeface="Poppins Light"/>
                <a:cs typeface="Poppins Light"/>
              </a:rPr>
              <a:t>feel</a:t>
            </a:r>
            <a:r>
              <a:rPr sz="1200" b="0" spc="-10" dirty="0">
                <a:solidFill>
                  <a:srgbClr val="1F1F1F"/>
                </a:solidFill>
                <a:latin typeface="Poppins Light"/>
                <a:cs typeface="Poppins Light"/>
              </a:rPr>
              <a:t> </a:t>
            </a:r>
            <a:r>
              <a:rPr sz="1200" b="0" dirty="0">
                <a:solidFill>
                  <a:srgbClr val="1F1F1F"/>
                </a:solidFill>
                <a:latin typeface="Poppins Light"/>
                <a:cs typeface="Poppins Light"/>
              </a:rPr>
              <a:t>will</a:t>
            </a:r>
            <a:r>
              <a:rPr sz="1200" b="0" spc="-20" dirty="0">
                <a:solidFill>
                  <a:srgbClr val="1F1F1F"/>
                </a:solidFill>
                <a:latin typeface="Poppins Light"/>
                <a:cs typeface="Poppins Light"/>
              </a:rPr>
              <a:t> </a:t>
            </a:r>
            <a:r>
              <a:rPr sz="1200" b="0" dirty="0">
                <a:solidFill>
                  <a:srgbClr val="1F1F1F"/>
                </a:solidFill>
                <a:latin typeface="Poppins Light"/>
                <a:cs typeface="Poppins Light"/>
              </a:rPr>
              <a:t>benefit </a:t>
            </a:r>
            <a:r>
              <a:rPr sz="1200" b="0" spc="-20" dirty="0">
                <a:solidFill>
                  <a:srgbClr val="1F1F1F"/>
                </a:solidFill>
                <a:latin typeface="Poppins Light"/>
                <a:cs typeface="Poppins Light"/>
              </a:rPr>
              <a:t>both </a:t>
            </a:r>
            <a:r>
              <a:rPr sz="1200" b="0" dirty="0">
                <a:solidFill>
                  <a:srgbClr val="1F1F1F"/>
                </a:solidFill>
                <a:latin typeface="Poppins Light"/>
                <a:cs typeface="Poppins Light"/>
              </a:rPr>
              <a:t>students</a:t>
            </a:r>
            <a:r>
              <a:rPr sz="1200" b="0" spc="-25" dirty="0">
                <a:solidFill>
                  <a:srgbClr val="1F1F1F"/>
                </a:solidFill>
                <a:latin typeface="Poppins Light"/>
                <a:cs typeface="Poppins Light"/>
              </a:rPr>
              <a:t> </a:t>
            </a:r>
            <a:r>
              <a:rPr sz="1200" b="0" dirty="0">
                <a:solidFill>
                  <a:srgbClr val="1F1F1F"/>
                </a:solidFill>
                <a:latin typeface="Poppins Light"/>
                <a:cs typeface="Poppins Light"/>
              </a:rPr>
              <a:t>and</a:t>
            </a:r>
            <a:r>
              <a:rPr sz="1200" b="0" spc="-10" dirty="0">
                <a:solidFill>
                  <a:srgbClr val="1F1F1F"/>
                </a:solidFill>
                <a:latin typeface="Poppins Light"/>
                <a:cs typeface="Poppins Light"/>
              </a:rPr>
              <a:t> staff.</a:t>
            </a:r>
            <a:endParaRPr sz="1200" dirty="0">
              <a:latin typeface="Poppins Light"/>
              <a:cs typeface="Poppins Light"/>
            </a:endParaRPr>
          </a:p>
          <a:p>
            <a:pPr marL="12700" marR="136525">
              <a:lnSpc>
                <a:spcPct val="100000"/>
              </a:lnSpc>
              <a:spcBef>
                <a:spcPts val="1440"/>
              </a:spcBef>
            </a:pPr>
            <a:r>
              <a:rPr sz="1200" b="0" dirty="0">
                <a:solidFill>
                  <a:srgbClr val="1F1F1F"/>
                </a:solidFill>
                <a:latin typeface="Poppins Light"/>
                <a:cs typeface="Poppins Light"/>
              </a:rPr>
              <a:t>The structure,</a:t>
            </a:r>
            <a:r>
              <a:rPr sz="1200" b="0" spc="15" dirty="0">
                <a:solidFill>
                  <a:srgbClr val="1F1F1F"/>
                </a:solidFill>
                <a:latin typeface="Poppins Light"/>
                <a:cs typeface="Poppins Light"/>
              </a:rPr>
              <a:t> </a:t>
            </a:r>
            <a:r>
              <a:rPr sz="1200" b="0" dirty="0">
                <a:solidFill>
                  <a:srgbClr val="1F1F1F"/>
                </a:solidFill>
                <a:latin typeface="Poppins Light"/>
                <a:cs typeface="Poppins Light"/>
              </a:rPr>
              <a:t>which</a:t>
            </a:r>
            <a:r>
              <a:rPr sz="1200" b="0" spc="-5" dirty="0">
                <a:solidFill>
                  <a:srgbClr val="1F1F1F"/>
                </a:solidFill>
                <a:latin typeface="Poppins Light"/>
                <a:cs typeface="Poppins Light"/>
              </a:rPr>
              <a:t> </a:t>
            </a:r>
            <a:r>
              <a:rPr sz="1200" b="0" dirty="0">
                <a:solidFill>
                  <a:srgbClr val="1F1F1F"/>
                </a:solidFill>
                <a:latin typeface="Poppins Light"/>
                <a:cs typeface="Poppins Light"/>
              </a:rPr>
              <a:t>was</a:t>
            </a:r>
            <a:r>
              <a:rPr sz="1200" b="0" spc="-20" dirty="0">
                <a:solidFill>
                  <a:srgbClr val="1F1F1F"/>
                </a:solidFill>
                <a:latin typeface="Poppins Light"/>
                <a:cs typeface="Poppins Light"/>
              </a:rPr>
              <a:t> </a:t>
            </a:r>
            <a:r>
              <a:rPr sz="1200" b="0" dirty="0">
                <a:solidFill>
                  <a:srgbClr val="1F1F1F"/>
                </a:solidFill>
                <a:latin typeface="Poppins Light"/>
                <a:cs typeface="Poppins Light"/>
              </a:rPr>
              <a:t>presented</a:t>
            </a:r>
            <a:r>
              <a:rPr sz="1200" b="0" spc="5" dirty="0">
                <a:solidFill>
                  <a:srgbClr val="1F1F1F"/>
                </a:solidFill>
                <a:latin typeface="Poppins Light"/>
                <a:cs typeface="Poppins Light"/>
              </a:rPr>
              <a:t> </a:t>
            </a:r>
            <a:r>
              <a:rPr sz="1200" b="0" dirty="0">
                <a:solidFill>
                  <a:srgbClr val="1F1F1F"/>
                </a:solidFill>
                <a:latin typeface="Poppins Light"/>
                <a:cs typeface="Poppins Light"/>
              </a:rPr>
              <a:t>to</a:t>
            </a:r>
            <a:r>
              <a:rPr sz="1200" b="0" spc="-10" dirty="0">
                <a:solidFill>
                  <a:srgbClr val="1F1F1F"/>
                </a:solidFill>
                <a:latin typeface="Poppins Light"/>
                <a:cs typeface="Poppins Light"/>
              </a:rPr>
              <a:t> </a:t>
            </a:r>
            <a:r>
              <a:rPr sz="1200" b="0" dirty="0">
                <a:solidFill>
                  <a:srgbClr val="1F1F1F"/>
                </a:solidFill>
                <a:latin typeface="Poppins Light"/>
                <a:cs typeface="Poppins Light"/>
              </a:rPr>
              <a:t>and</a:t>
            </a:r>
            <a:r>
              <a:rPr sz="1200" b="0" spc="-5" dirty="0">
                <a:solidFill>
                  <a:srgbClr val="1F1F1F"/>
                </a:solidFill>
                <a:latin typeface="Poppins Light"/>
                <a:cs typeface="Poppins Light"/>
              </a:rPr>
              <a:t> </a:t>
            </a:r>
            <a:r>
              <a:rPr sz="1200" b="0" dirty="0">
                <a:solidFill>
                  <a:srgbClr val="1F1F1F"/>
                </a:solidFill>
                <a:latin typeface="Poppins Light"/>
                <a:cs typeface="Poppins Light"/>
              </a:rPr>
              <a:t>approved</a:t>
            </a:r>
            <a:r>
              <a:rPr sz="1200" b="0" spc="10" dirty="0">
                <a:solidFill>
                  <a:srgbClr val="1F1F1F"/>
                </a:solidFill>
                <a:latin typeface="Poppins Light"/>
                <a:cs typeface="Poppins Light"/>
              </a:rPr>
              <a:t> </a:t>
            </a:r>
            <a:r>
              <a:rPr sz="1200" b="0" spc="-25" dirty="0">
                <a:solidFill>
                  <a:srgbClr val="1F1F1F"/>
                </a:solidFill>
                <a:latin typeface="Poppins Light"/>
                <a:cs typeface="Poppins Light"/>
              </a:rPr>
              <a:t>by</a:t>
            </a:r>
            <a:r>
              <a:rPr lang="en-GB" sz="1200" b="0" spc="-25" dirty="0">
                <a:solidFill>
                  <a:srgbClr val="1F1F1F"/>
                </a:solidFill>
                <a:latin typeface="Poppins Light"/>
                <a:cs typeface="Poppins Light"/>
              </a:rPr>
              <a:t> Heads  of Department and </a:t>
            </a:r>
            <a:r>
              <a:rPr sz="1200" b="0" dirty="0">
                <a:solidFill>
                  <a:srgbClr val="1F1F1F"/>
                </a:solidFill>
                <a:latin typeface="Poppins Light"/>
                <a:cs typeface="Poppins Light"/>
              </a:rPr>
              <a:t>Academic</a:t>
            </a:r>
            <a:r>
              <a:rPr sz="1200" b="0" spc="5" dirty="0">
                <a:solidFill>
                  <a:srgbClr val="1F1F1F"/>
                </a:solidFill>
                <a:latin typeface="Poppins Light"/>
                <a:cs typeface="Poppins Light"/>
              </a:rPr>
              <a:t> </a:t>
            </a:r>
            <a:r>
              <a:rPr sz="1200" b="0" dirty="0">
                <a:solidFill>
                  <a:srgbClr val="1F1F1F"/>
                </a:solidFill>
                <a:latin typeface="Poppins Light"/>
                <a:cs typeface="Poppins Light"/>
              </a:rPr>
              <a:t>Leaders,</a:t>
            </a:r>
            <a:r>
              <a:rPr sz="1200" b="0" spc="-10" dirty="0">
                <a:solidFill>
                  <a:srgbClr val="1F1F1F"/>
                </a:solidFill>
                <a:latin typeface="Poppins Light"/>
                <a:cs typeface="Poppins Light"/>
              </a:rPr>
              <a:t> </a:t>
            </a:r>
            <a:r>
              <a:rPr sz="1200" b="0" dirty="0">
                <a:solidFill>
                  <a:srgbClr val="1F1F1F"/>
                </a:solidFill>
                <a:latin typeface="Poppins Light"/>
                <a:cs typeface="Poppins Light"/>
              </a:rPr>
              <a:t>will</a:t>
            </a:r>
            <a:r>
              <a:rPr sz="1200" b="0" spc="-20" dirty="0">
                <a:solidFill>
                  <a:srgbClr val="1F1F1F"/>
                </a:solidFill>
                <a:latin typeface="Poppins Light"/>
                <a:cs typeface="Poppins Light"/>
              </a:rPr>
              <a:t> </a:t>
            </a:r>
            <a:r>
              <a:rPr sz="1200" b="0" dirty="0">
                <a:solidFill>
                  <a:srgbClr val="1F1F1F"/>
                </a:solidFill>
                <a:latin typeface="Poppins Light"/>
                <a:cs typeface="Poppins Light"/>
              </a:rPr>
              <a:t>hopefully</a:t>
            </a:r>
            <a:r>
              <a:rPr sz="1200" b="0" spc="-10" dirty="0">
                <a:solidFill>
                  <a:srgbClr val="1F1F1F"/>
                </a:solidFill>
                <a:latin typeface="Poppins Light"/>
                <a:cs typeface="Poppins Light"/>
              </a:rPr>
              <a:t> </a:t>
            </a:r>
            <a:r>
              <a:rPr sz="1200" b="0" dirty="0">
                <a:solidFill>
                  <a:srgbClr val="1F1F1F"/>
                </a:solidFill>
                <a:latin typeface="Poppins Light"/>
                <a:cs typeface="Poppins Light"/>
              </a:rPr>
              <a:t>increase student</a:t>
            </a:r>
            <a:r>
              <a:rPr sz="1200" b="0" spc="-5" dirty="0">
                <a:solidFill>
                  <a:srgbClr val="1F1F1F"/>
                </a:solidFill>
                <a:latin typeface="Poppins Light"/>
                <a:cs typeface="Poppins Light"/>
              </a:rPr>
              <a:t> </a:t>
            </a:r>
            <a:r>
              <a:rPr sz="1200" b="0" dirty="0">
                <a:solidFill>
                  <a:srgbClr val="1F1F1F"/>
                </a:solidFill>
                <a:latin typeface="Poppins Light"/>
                <a:cs typeface="Poppins Light"/>
              </a:rPr>
              <a:t>and</a:t>
            </a:r>
            <a:r>
              <a:rPr sz="1200" b="0" spc="-5" dirty="0">
                <a:solidFill>
                  <a:srgbClr val="1F1F1F"/>
                </a:solidFill>
                <a:latin typeface="Poppins Light"/>
                <a:cs typeface="Poppins Light"/>
              </a:rPr>
              <a:t> </a:t>
            </a:r>
            <a:r>
              <a:rPr sz="1200" b="0" spc="-10" dirty="0">
                <a:solidFill>
                  <a:srgbClr val="1F1F1F"/>
                </a:solidFill>
                <a:latin typeface="Poppins Light"/>
                <a:cs typeface="Poppins Light"/>
              </a:rPr>
              <a:t>staff </a:t>
            </a:r>
            <a:r>
              <a:rPr sz="1200" b="0" dirty="0">
                <a:solidFill>
                  <a:srgbClr val="1F1F1F"/>
                </a:solidFill>
                <a:latin typeface="Poppins Light"/>
                <a:cs typeface="Poppins Light"/>
              </a:rPr>
              <a:t>engagement</a:t>
            </a:r>
            <a:r>
              <a:rPr sz="1200" b="0" spc="-15" dirty="0">
                <a:solidFill>
                  <a:srgbClr val="1F1F1F"/>
                </a:solidFill>
                <a:latin typeface="Poppins Light"/>
                <a:cs typeface="Poppins Light"/>
              </a:rPr>
              <a:t> </a:t>
            </a:r>
            <a:r>
              <a:rPr sz="1200" b="0" dirty="0">
                <a:solidFill>
                  <a:srgbClr val="1F1F1F"/>
                </a:solidFill>
                <a:latin typeface="Poppins Light"/>
                <a:cs typeface="Poppins Light"/>
              </a:rPr>
              <a:t>and</a:t>
            </a:r>
            <a:r>
              <a:rPr sz="1200" b="0" spc="-5" dirty="0">
                <a:solidFill>
                  <a:srgbClr val="1F1F1F"/>
                </a:solidFill>
                <a:latin typeface="Poppins Light"/>
                <a:cs typeface="Poppins Light"/>
              </a:rPr>
              <a:t> </a:t>
            </a:r>
            <a:r>
              <a:rPr sz="1200" b="0" dirty="0">
                <a:solidFill>
                  <a:srgbClr val="1F1F1F"/>
                </a:solidFill>
                <a:latin typeface="Poppins Light"/>
                <a:cs typeface="Poppins Light"/>
              </a:rPr>
              <a:t>make</a:t>
            </a:r>
            <a:r>
              <a:rPr sz="1200" b="0" spc="-5" dirty="0">
                <a:solidFill>
                  <a:srgbClr val="1F1F1F"/>
                </a:solidFill>
                <a:latin typeface="Poppins Light"/>
                <a:cs typeface="Poppins Light"/>
              </a:rPr>
              <a:t> </a:t>
            </a:r>
            <a:r>
              <a:rPr sz="1200" b="0" dirty="0">
                <a:solidFill>
                  <a:srgbClr val="1F1F1F"/>
                </a:solidFill>
                <a:latin typeface="Poppins Light"/>
                <a:cs typeface="Poppins Light"/>
              </a:rPr>
              <a:t>the</a:t>
            </a:r>
            <a:r>
              <a:rPr sz="1200" b="0" spc="-15" dirty="0">
                <a:solidFill>
                  <a:srgbClr val="1F1F1F"/>
                </a:solidFill>
                <a:latin typeface="Poppins Light"/>
                <a:cs typeface="Poppins Light"/>
              </a:rPr>
              <a:t> </a:t>
            </a:r>
            <a:r>
              <a:rPr lang="en-GB" sz="1200" b="0" dirty="0">
                <a:solidFill>
                  <a:srgbClr val="1F1F1F"/>
                </a:solidFill>
                <a:latin typeface="Poppins Light"/>
                <a:cs typeface="Poppins Light"/>
              </a:rPr>
              <a:t>student voice very much at the centre. </a:t>
            </a:r>
            <a:endParaRPr sz="1200" dirty="0">
              <a:latin typeface="Poppins Light"/>
              <a:cs typeface="Poppins Light"/>
            </a:endParaRPr>
          </a:p>
          <a:p>
            <a:pPr marL="12700" marR="267335">
              <a:lnSpc>
                <a:spcPct val="100000"/>
              </a:lnSpc>
              <a:spcBef>
                <a:spcPts val="1445"/>
              </a:spcBef>
            </a:pPr>
            <a:r>
              <a:rPr sz="1200" b="0" dirty="0">
                <a:solidFill>
                  <a:srgbClr val="1F1F1F"/>
                </a:solidFill>
                <a:latin typeface="Poppins Light"/>
                <a:cs typeface="Poppins Light"/>
              </a:rPr>
              <a:t>The</a:t>
            </a:r>
            <a:r>
              <a:rPr sz="1200" b="0" spc="-15" dirty="0">
                <a:solidFill>
                  <a:srgbClr val="1F1F1F"/>
                </a:solidFill>
                <a:latin typeface="Poppins Light"/>
                <a:cs typeface="Poppins Light"/>
              </a:rPr>
              <a:t> </a:t>
            </a:r>
            <a:r>
              <a:rPr sz="1200" b="0" dirty="0">
                <a:solidFill>
                  <a:srgbClr val="1F1F1F"/>
                </a:solidFill>
                <a:latin typeface="Poppins Light"/>
                <a:cs typeface="Poppins Light"/>
              </a:rPr>
              <a:t>team</a:t>
            </a:r>
            <a:r>
              <a:rPr sz="1200" b="0" spc="-15" dirty="0">
                <a:solidFill>
                  <a:srgbClr val="1F1F1F"/>
                </a:solidFill>
                <a:latin typeface="Poppins Light"/>
                <a:cs typeface="Poppins Light"/>
              </a:rPr>
              <a:t> </a:t>
            </a:r>
            <a:r>
              <a:rPr sz="1200" b="0" dirty="0">
                <a:solidFill>
                  <a:srgbClr val="1F1F1F"/>
                </a:solidFill>
                <a:latin typeface="Poppins Light"/>
                <a:cs typeface="Poppins Light"/>
              </a:rPr>
              <a:t>will</a:t>
            </a:r>
            <a:r>
              <a:rPr sz="1200" b="0" spc="-15" dirty="0">
                <a:solidFill>
                  <a:srgbClr val="1F1F1F"/>
                </a:solidFill>
                <a:latin typeface="Poppins Light"/>
                <a:cs typeface="Poppins Light"/>
              </a:rPr>
              <a:t> </a:t>
            </a:r>
            <a:r>
              <a:rPr sz="1200" b="0" dirty="0">
                <a:solidFill>
                  <a:srgbClr val="1F1F1F"/>
                </a:solidFill>
                <a:latin typeface="Poppins Light"/>
                <a:cs typeface="Poppins Light"/>
              </a:rPr>
              <a:t>be</a:t>
            </a:r>
            <a:r>
              <a:rPr sz="1200" b="0" spc="-15" dirty="0">
                <a:solidFill>
                  <a:srgbClr val="1F1F1F"/>
                </a:solidFill>
                <a:latin typeface="Poppins Light"/>
                <a:cs typeface="Poppins Light"/>
              </a:rPr>
              <a:t> </a:t>
            </a:r>
            <a:r>
              <a:rPr sz="1200" b="0" dirty="0">
                <a:solidFill>
                  <a:srgbClr val="1F1F1F"/>
                </a:solidFill>
                <a:latin typeface="Poppins Light"/>
                <a:cs typeface="Poppins Light"/>
              </a:rPr>
              <a:t>able</a:t>
            </a:r>
            <a:r>
              <a:rPr sz="1200" b="0" spc="-10" dirty="0">
                <a:solidFill>
                  <a:srgbClr val="1F1F1F"/>
                </a:solidFill>
                <a:latin typeface="Poppins Light"/>
                <a:cs typeface="Poppins Light"/>
              </a:rPr>
              <a:t> </a:t>
            </a:r>
            <a:r>
              <a:rPr sz="1200" b="0" dirty="0">
                <a:solidFill>
                  <a:srgbClr val="1F1F1F"/>
                </a:solidFill>
                <a:latin typeface="Poppins Light"/>
                <a:cs typeface="Poppins Light"/>
              </a:rPr>
              <a:t>to</a:t>
            </a:r>
            <a:r>
              <a:rPr sz="1200" b="0" spc="-15" dirty="0">
                <a:solidFill>
                  <a:srgbClr val="1F1F1F"/>
                </a:solidFill>
                <a:latin typeface="Poppins Light"/>
                <a:cs typeface="Poppins Light"/>
              </a:rPr>
              <a:t> </a:t>
            </a:r>
            <a:r>
              <a:rPr sz="1200" b="0" dirty="0">
                <a:solidFill>
                  <a:srgbClr val="1F1F1F"/>
                </a:solidFill>
                <a:latin typeface="Poppins Light"/>
                <a:cs typeface="Poppins Light"/>
              </a:rPr>
              <a:t>provide</a:t>
            </a:r>
            <a:r>
              <a:rPr sz="1200" b="0" spc="10" dirty="0">
                <a:solidFill>
                  <a:srgbClr val="1F1F1F"/>
                </a:solidFill>
                <a:latin typeface="Poppins Light"/>
                <a:cs typeface="Poppins Light"/>
              </a:rPr>
              <a:t> </a:t>
            </a:r>
            <a:r>
              <a:rPr sz="1200" b="0" dirty="0">
                <a:solidFill>
                  <a:srgbClr val="1F1F1F"/>
                </a:solidFill>
                <a:latin typeface="Poppins Light"/>
                <a:cs typeface="Poppins Light"/>
              </a:rPr>
              <a:t>further updates</a:t>
            </a:r>
            <a:r>
              <a:rPr sz="1200" b="0" spc="-15" dirty="0">
                <a:solidFill>
                  <a:srgbClr val="1F1F1F"/>
                </a:solidFill>
                <a:latin typeface="Poppins Light"/>
                <a:cs typeface="Poppins Light"/>
              </a:rPr>
              <a:t> </a:t>
            </a:r>
            <a:r>
              <a:rPr sz="1200" b="0" dirty="0">
                <a:solidFill>
                  <a:srgbClr val="1F1F1F"/>
                </a:solidFill>
                <a:latin typeface="Poppins Light"/>
                <a:cs typeface="Poppins Light"/>
              </a:rPr>
              <a:t>once</a:t>
            </a:r>
            <a:r>
              <a:rPr sz="1200" b="0" spc="10" dirty="0">
                <a:solidFill>
                  <a:srgbClr val="1F1F1F"/>
                </a:solidFill>
                <a:latin typeface="Poppins Light"/>
                <a:cs typeface="Poppins Light"/>
              </a:rPr>
              <a:t> </a:t>
            </a:r>
            <a:r>
              <a:rPr sz="1200" b="0" spc="-25" dirty="0">
                <a:solidFill>
                  <a:srgbClr val="1F1F1F"/>
                </a:solidFill>
                <a:latin typeface="Poppins Light"/>
                <a:cs typeface="Poppins Light"/>
              </a:rPr>
              <a:t>the </a:t>
            </a:r>
            <a:r>
              <a:rPr sz="1200" b="0" dirty="0">
                <a:solidFill>
                  <a:srgbClr val="1F1F1F"/>
                </a:solidFill>
                <a:latin typeface="Poppins Light"/>
                <a:cs typeface="Poppins Light"/>
              </a:rPr>
              <a:t>new</a:t>
            </a:r>
            <a:r>
              <a:rPr sz="1200" b="0" spc="-25" dirty="0">
                <a:solidFill>
                  <a:srgbClr val="1F1F1F"/>
                </a:solidFill>
                <a:latin typeface="Poppins Light"/>
                <a:cs typeface="Poppins Light"/>
              </a:rPr>
              <a:t> </a:t>
            </a:r>
            <a:r>
              <a:rPr sz="1200" b="0" dirty="0">
                <a:solidFill>
                  <a:srgbClr val="1F1F1F"/>
                </a:solidFill>
                <a:latin typeface="Poppins Light"/>
                <a:cs typeface="Poppins Light"/>
              </a:rPr>
              <a:t>structure</a:t>
            </a:r>
            <a:r>
              <a:rPr sz="1200" b="0" spc="10" dirty="0">
                <a:solidFill>
                  <a:srgbClr val="1F1F1F"/>
                </a:solidFill>
                <a:latin typeface="Poppins Light"/>
                <a:cs typeface="Poppins Light"/>
              </a:rPr>
              <a:t> </a:t>
            </a:r>
            <a:r>
              <a:rPr sz="1200" b="0" dirty="0">
                <a:solidFill>
                  <a:srgbClr val="1F1F1F"/>
                </a:solidFill>
                <a:latin typeface="Poppins Light"/>
                <a:cs typeface="Poppins Light"/>
              </a:rPr>
              <a:t>has been</a:t>
            </a:r>
            <a:r>
              <a:rPr sz="1200" b="0" spc="-5" dirty="0">
                <a:solidFill>
                  <a:srgbClr val="1F1F1F"/>
                </a:solidFill>
                <a:latin typeface="Poppins Light"/>
                <a:cs typeface="Poppins Light"/>
              </a:rPr>
              <a:t> </a:t>
            </a:r>
            <a:r>
              <a:rPr lang="en-GB" sz="1200" spc="-5" dirty="0">
                <a:solidFill>
                  <a:srgbClr val="1F1F1F"/>
                </a:solidFill>
                <a:latin typeface="Poppins Light"/>
                <a:cs typeface="Poppins Light"/>
              </a:rPr>
              <a:t>been implemented in the next few weeks.</a:t>
            </a:r>
            <a:endParaRPr sz="1200" dirty="0">
              <a:latin typeface="Poppins Light"/>
              <a:cs typeface="Poppins Light"/>
            </a:endParaRPr>
          </a:p>
        </p:txBody>
      </p:sp>
    </p:spTree>
    <p:extLst>
      <p:ext uri="{BB962C8B-B14F-4D97-AF65-F5344CB8AC3E}">
        <p14:creationId xmlns:p14="http://schemas.microsoft.com/office/powerpoint/2010/main" val="1580540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465455" y="6494030"/>
            <a:ext cx="53975" cy="82550"/>
          </a:xfrm>
          <a:custGeom>
            <a:avLst/>
            <a:gdLst/>
            <a:ahLst/>
            <a:cxnLst/>
            <a:rect l="l" t="t" r="r" b="b"/>
            <a:pathLst>
              <a:path w="53975" h="82550">
                <a:moveTo>
                  <a:pt x="31699" y="0"/>
                </a:moveTo>
                <a:lnTo>
                  <a:pt x="23469" y="0"/>
                </a:lnTo>
                <a:lnTo>
                  <a:pt x="19786" y="533"/>
                </a:lnTo>
                <a:lnTo>
                  <a:pt x="2781" y="17335"/>
                </a:lnTo>
                <a:lnTo>
                  <a:pt x="2836" y="22707"/>
                </a:lnTo>
                <a:lnTo>
                  <a:pt x="18160" y="40335"/>
                </a:lnTo>
                <a:lnTo>
                  <a:pt x="15316" y="41732"/>
                </a:lnTo>
                <a:lnTo>
                  <a:pt x="0" y="65620"/>
                </a:lnTo>
                <a:lnTo>
                  <a:pt x="596" y="68440"/>
                </a:lnTo>
                <a:lnTo>
                  <a:pt x="22186" y="82270"/>
                </a:lnTo>
                <a:lnTo>
                  <a:pt x="30708" y="82270"/>
                </a:lnTo>
                <a:lnTo>
                  <a:pt x="49609" y="74002"/>
                </a:lnTo>
                <a:lnTo>
                  <a:pt x="21678" y="74002"/>
                </a:lnTo>
                <a:lnTo>
                  <a:pt x="17573" y="72897"/>
                </a:lnTo>
                <a:lnTo>
                  <a:pt x="12115" y="68541"/>
                </a:lnTo>
                <a:lnTo>
                  <a:pt x="10817" y="65620"/>
                </a:lnTo>
                <a:lnTo>
                  <a:pt x="10744" y="59651"/>
                </a:lnTo>
                <a:lnTo>
                  <a:pt x="11061" y="57988"/>
                </a:lnTo>
                <a:lnTo>
                  <a:pt x="26187" y="44411"/>
                </a:lnTo>
                <a:lnTo>
                  <a:pt x="44488" y="44411"/>
                </a:lnTo>
                <a:lnTo>
                  <a:pt x="41097" y="42151"/>
                </a:lnTo>
                <a:lnTo>
                  <a:pt x="38493" y="40665"/>
                </a:lnTo>
                <a:lnTo>
                  <a:pt x="35572" y="39230"/>
                </a:lnTo>
                <a:lnTo>
                  <a:pt x="38049" y="37909"/>
                </a:lnTo>
                <a:lnTo>
                  <a:pt x="40233" y="36499"/>
                </a:lnTo>
                <a:lnTo>
                  <a:pt x="41803" y="35267"/>
                </a:lnTo>
                <a:lnTo>
                  <a:pt x="27609" y="35267"/>
                </a:lnTo>
                <a:lnTo>
                  <a:pt x="25133" y="33997"/>
                </a:lnTo>
                <a:lnTo>
                  <a:pt x="13335" y="21183"/>
                </a:lnTo>
                <a:lnTo>
                  <a:pt x="13366" y="16001"/>
                </a:lnTo>
                <a:lnTo>
                  <a:pt x="14478" y="13322"/>
                </a:lnTo>
                <a:lnTo>
                  <a:pt x="19050" y="9283"/>
                </a:lnTo>
                <a:lnTo>
                  <a:pt x="22415" y="8280"/>
                </a:lnTo>
                <a:lnTo>
                  <a:pt x="48196" y="8280"/>
                </a:lnTo>
                <a:lnTo>
                  <a:pt x="47332" y="7073"/>
                </a:lnTo>
                <a:lnTo>
                  <a:pt x="43510" y="3746"/>
                </a:lnTo>
                <a:lnTo>
                  <a:pt x="41084" y="2425"/>
                </a:lnTo>
                <a:lnTo>
                  <a:pt x="35191" y="482"/>
                </a:lnTo>
                <a:lnTo>
                  <a:pt x="31699" y="0"/>
                </a:lnTo>
                <a:close/>
              </a:path>
              <a:path w="53975" h="82550">
                <a:moveTo>
                  <a:pt x="44488" y="44411"/>
                </a:moveTo>
                <a:lnTo>
                  <a:pt x="26187" y="44411"/>
                </a:lnTo>
                <a:lnTo>
                  <a:pt x="28981" y="45770"/>
                </a:lnTo>
                <a:lnTo>
                  <a:pt x="31445" y="47078"/>
                </a:lnTo>
                <a:lnTo>
                  <a:pt x="43071" y="59651"/>
                </a:lnTo>
                <a:lnTo>
                  <a:pt x="43046" y="65620"/>
                </a:lnTo>
                <a:lnTo>
                  <a:pt x="41780" y="68440"/>
                </a:lnTo>
                <a:lnTo>
                  <a:pt x="36360" y="72897"/>
                </a:lnTo>
                <a:lnTo>
                  <a:pt x="32385" y="74002"/>
                </a:lnTo>
                <a:lnTo>
                  <a:pt x="49609" y="74002"/>
                </a:lnTo>
                <a:lnTo>
                  <a:pt x="50761" y="72529"/>
                </a:lnTo>
                <a:lnTo>
                  <a:pt x="53238" y="67132"/>
                </a:lnTo>
                <a:lnTo>
                  <a:pt x="53860" y="64058"/>
                </a:lnTo>
                <a:lnTo>
                  <a:pt x="53745" y="57632"/>
                </a:lnTo>
                <a:lnTo>
                  <a:pt x="45669" y="45199"/>
                </a:lnTo>
                <a:lnTo>
                  <a:pt x="44488" y="44411"/>
                </a:lnTo>
                <a:close/>
              </a:path>
              <a:path w="53975" h="82550">
                <a:moveTo>
                  <a:pt x="48196" y="8280"/>
                </a:moveTo>
                <a:lnTo>
                  <a:pt x="29044" y="8280"/>
                </a:lnTo>
                <a:lnTo>
                  <a:pt x="30988" y="8534"/>
                </a:lnTo>
                <a:lnTo>
                  <a:pt x="34404" y="9563"/>
                </a:lnTo>
                <a:lnTo>
                  <a:pt x="40513" y="22707"/>
                </a:lnTo>
                <a:lnTo>
                  <a:pt x="39408" y="25577"/>
                </a:lnTo>
                <a:lnTo>
                  <a:pt x="34950" y="30759"/>
                </a:lnTo>
                <a:lnTo>
                  <a:pt x="31762" y="33134"/>
                </a:lnTo>
                <a:lnTo>
                  <a:pt x="27609" y="35267"/>
                </a:lnTo>
                <a:lnTo>
                  <a:pt x="41803" y="35267"/>
                </a:lnTo>
                <a:lnTo>
                  <a:pt x="51015" y="16001"/>
                </a:lnTo>
                <a:lnTo>
                  <a:pt x="50558" y="13576"/>
                </a:lnTo>
                <a:lnTo>
                  <a:pt x="48742" y="9042"/>
                </a:lnTo>
                <a:lnTo>
                  <a:pt x="48196" y="8280"/>
                </a:lnTo>
                <a:close/>
              </a:path>
            </a:pathLst>
          </a:custGeom>
          <a:solidFill>
            <a:srgbClr val="1F1F1F">
              <a:alpha val="70195"/>
            </a:srgbClr>
          </a:solidFill>
        </p:spPr>
        <p:txBody>
          <a:bodyPr wrap="square" lIns="0" tIns="0" rIns="0" bIns="0" rtlCol="0"/>
          <a:lstStyle/>
          <a:p>
            <a:endParaRPr/>
          </a:p>
        </p:txBody>
      </p:sp>
      <p:sp>
        <p:nvSpPr>
          <p:cNvPr id="5" name="Rectangle 4">
            <a:extLst>
              <a:ext uri="{FF2B5EF4-FFF2-40B4-BE49-F238E27FC236}">
                <a16:creationId xmlns:a16="http://schemas.microsoft.com/office/drawing/2014/main" id="{60805A3B-68B6-4227-9CFF-9FFEE54FA495}"/>
              </a:ext>
            </a:extLst>
          </p:cNvPr>
          <p:cNvSpPr/>
          <p:nvPr/>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bject 4"/>
          <p:cNvSpPr txBox="1">
            <a:spLocks noGrp="1"/>
          </p:cNvSpPr>
          <p:nvPr>
            <p:ph type="title"/>
          </p:nvPr>
        </p:nvSpPr>
        <p:spPr>
          <a:xfrm>
            <a:off x="1452625" y="2499579"/>
            <a:ext cx="4419598" cy="1858842"/>
          </a:xfrm>
          <a:prstGeom prst="rect">
            <a:avLst/>
          </a:prstGeom>
        </p:spPr>
        <p:txBody>
          <a:bodyPr vert="horz" wrap="square" lIns="0" tIns="12065" rIns="0" bIns="0" rtlCol="0">
            <a:spAutoFit/>
          </a:bodyPr>
          <a:lstStyle/>
          <a:p>
            <a:pPr marL="12700">
              <a:lnSpc>
                <a:spcPct val="100000"/>
              </a:lnSpc>
              <a:spcBef>
                <a:spcPts val="95"/>
              </a:spcBef>
            </a:pPr>
            <a:r>
              <a:rPr lang="en-GB" spc="-165" dirty="0"/>
              <a:t>NCLSA’s – It’s good to see you campaign.</a:t>
            </a:r>
            <a:endParaRPr dirty="0"/>
          </a:p>
        </p:txBody>
      </p:sp>
      <p:sp>
        <p:nvSpPr>
          <p:cNvPr id="2" name="Rectangle 1">
            <a:extLst>
              <a:ext uri="{FF2B5EF4-FFF2-40B4-BE49-F238E27FC236}">
                <a16:creationId xmlns:a16="http://schemas.microsoft.com/office/drawing/2014/main" id="{E591168F-A4FD-4526-ACD9-7F421654C026}"/>
              </a:ext>
            </a:extLst>
          </p:cNvPr>
          <p:cNvSpPr/>
          <p:nvPr/>
        </p:nvSpPr>
        <p:spPr>
          <a:xfrm>
            <a:off x="5887830" y="2740224"/>
            <a:ext cx="5165995" cy="1384995"/>
          </a:xfrm>
          <a:prstGeom prst="rect">
            <a:avLst/>
          </a:prstGeom>
        </p:spPr>
        <p:txBody>
          <a:bodyPr wrap="square">
            <a:spAutoFit/>
          </a:bodyPr>
          <a:lstStyle/>
          <a:p>
            <a:r>
              <a:rPr lang="en-GB" sz="1200" dirty="0">
                <a:latin typeface="Poppins Light" panose="00000400000000000000" pitchFamily="2" charset="0"/>
                <a:cs typeface="Poppins Light" panose="00000400000000000000" pitchFamily="2" charset="0"/>
              </a:rPr>
              <a:t>NCLSA launched there new ‘Its good to see you’ campaign along with the promotion of their services to students. The NCLSA aim to raise their profile and also make sure students are aware of what services are available from their NCLSA.</a:t>
            </a:r>
            <a:br>
              <a:rPr lang="en-GB" sz="1200" dirty="0">
                <a:latin typeface="Poppins Light" panose="00000400000000000000" pitchFamily="2" charset="0"/>
                <a:cs typeface="Poppins Light" panose="00000400000000000000" pitchFamily="2" charset="0"/>
              </a:rPr>
            </a:br>
            <a:br>
              <a:rPr lang="en-GB" sz="1200" dirty="0">
                <a:latin typeface="Poppins Light" panose="00000400000000000000" pitchFamily="2" charset="0"/>
                <a:cs typeface="Poppins Light" panose="00000400000000000000" pitchFamily="2" charset="0"/>
              </a:rPr>
            </a:br>
            <a:r>
              <a:rPr lang="en-GB" sz="1200" dirty="0">
                <a:latin typeface="Poppins Light" panose="00000400000000000000" pitchFamily="2" charset="0"/>
                <a:cs typeface="Poppins Light" panose="00000400000000000000" pitchFamily="2" charset="0"/>
              </a:rPr>
              <a:t>These visuals are at every point a student can see within the campuses and also digital in classrooms.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9C5ABF7EC1A0D4F9E3F27BEC8DD6869" ma:contentTypeVersion="16" ma:contentTypeDescription="Create a new document." ma:contentTypeScope="" ma:versionID="3ce5eabc36c4a42f1e6aa6ef00ddedf2">
  <xsd:schema xmlns:xsd="http://www.w3.org/2001/XMLSchema" xmlns:xs="http://www.w3.org/2001/XMLSchema" xmlns:p="http://schemas.microsoft.com/office/2006/metadata/properties" xmlns:ns3="425f2454-5a42-4da4-acc9-1421f5b84bd7" xmlns:ns4="a6b0a586-1ef6-4ab0-a76d-2a440b27d74e" targetNamespace="http://schemas.microsoft.com/office/2006/metadata/properties" ma:root="true" ma:fieldsID="5d1eec4c20865e97b056671fccf252e2" ns3:_="" ns4:_="">
    <xsd:import namespace="425f2454-5a42-4da4-acc9-1421f5b84bd7"/>
    <xsd:import namespace="a6b0a586-1ef6-4ab0-a76d-2a440b27d74e"/>
    <xsd:element name="properties">
      <xsd:complexType>
        <xsd:sequence>
          <xsd:element name="documentManagement">
            <xsd:complexType>
              <xsd:all>
                <xsd:element ref="ns3:SharedWithDetails" minOccurs="0"/>
                <xsd:element ref="ns3:SharingHintHash" minOccurs="0"/>
                <xsd:element ref="ns3:SharedWithUsers"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element ref="ns4:MediaLengthInSeconds" minOccurs="0"/>
                <xsd:element ref="ns4:_activity"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5f2454-5a42-4da4-acc9-1421f5b84bd7" elementFormDefault="qualified">
    <xsd:import namespace="http://schemas.microsoft.com/office/2006/documentManagement/types"/>
    <xsd:import namespace="http://schemas.microsoft.com/office/infopath/2007/PartnerControls"/>
    <xsd:element name="SharedWithDetails" ma:index="8" nillable="true" ma:displayName="Shared With Details" ma:description="" ma:internalName="SharedWithDetails" ma:readOnly="true">
      <xsd:simpleType>
        <xsd:restriction base="dms:Note">
          <xsd:maxLength value="255"/>
        </xsd:restriction>
      </xsd:simpleType>
    </xsd:element>
    <xsd:element name="SharingHintHash" ma:index="9" nillable="true" ma:displayName="Sharing Hint Hash" ma:description="" ma:hidden="true" ma:internalName="SharingHintHash" ma:readOnly="true">
      <xsd:simpleType>
        <xsd:restriction base="dms:Text"/>
      </xsd:simpleType>
    </xsd:element>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6b0a586-1ef6-4ab0-a76d-2a440b27d74e"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a6b0a586-1ef6-4ab0-a76d-2a440b27d74e" xsi:nil="true"/>
  </documentManagement>
</p:properties>
</file>

<file path=customXml/itemProps1.xml><?xml version="1.0" encoding="utf-8"?>
<ds:datastoreItem xmlns:ds="http://schemas.openxmlformats.org/officeDocument/2006/customXml" ds:itemID="{1FEA9BF7-76C2-449C-A69C-5576D747EE4F}">
  <ds:schemaRefs>
    <ds:schemaRef ds:uri="http://schemas.microsoft.com/sharepoint/v3/contenttype/forms"/>
  </ds:schemaRefs>
</ds:datastoreItem>
</file>

<file path=customXml/itemProps2.xml><?xml version="1.0" encoding="utf-8"?>
<ds:datastoreItem xmlns:ds="http://schemas.openxmlformats.org/officeDocument/2006/customXml" ds:itemID="{D9EBE122-C45A-4597-B7BF-A1ADF4F3F7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5f2454-5a42-4da4-acc9-1421f5b84bd7"/>
    <ds:schemaRef ds:uri="a6b0a586-1ef6-4ab0-a76d-2a440b27d7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17BE778-BA09-493E-AEBF-0527474D6410}">
  <ds:schemaRefs>
    <ds:schemaRef ds:uri="http://schemas.microsoft.com/office/infopath/2007/PartnerControls"/>
    <ds:schemaRef ds:uri="http://www.w3.org/XML/1998/namespace"/>
    <ds:schemaRef ds:uri="425f2454-5a42-4da4-acc9-1421f5b84bd7"/>
    <ds:schemaRef ds:uri="http://purl.org/dc/terms/"/>
    <ds:schemaRef ds:uri="http://purl.org/dc/elements/1.1/"/>
    <ds:schemaRef ds:uri="http://schemas.microsoft.com/office/2006/metadata/properties"/>
    <ds:schemaRef ds:uri="a6b0a586-1ef6-4ab0-a76d-2a440b27d74e"/>
    <ds:schemaRef ds:uri="http://schemas.microsoft.com/office/2006/documentManagement/type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585</TotalTime>
  <Words>2096</Words>
  <Application>Microsoft Office PowerPoint</Application>
  <PresentationFormat>Widescreen</PresentationFormat>
  <Paragraphs>127</Paragraphs>
  <Slides>14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Montserrat Medium</vt:lpstr>
      <vt:lpstr>Poppins</vt:lpstr>
      <vt:lpstr>Poppins Light</vt:lpstr>
      <vt:lpstr>Poppins SemiBold</vt:lpstr>
      <vt:lpstr>Office Theme</vt:lpstr>
      <vt:lpstr>Students’ Association</vt:lpstr>
      <vt:lpstr>The future is bright.</vt:lpstr>
      <vt:lpstr>Mark Frame NCLSA Student President.</vt:lpstr>
      <vt:lpstr>Developing a  strong effective SA!</vt:lpstr>
      <vt:lpstr>PowerPoint Presentation</vt:lpstr>
      <vt:lpstr>PowerPoint Presentation</vt:lpstr>
      <vt:lpstr>Super student engagement.</vt:lpstr>
      <vt:lpstr>Development of the course review.</vt:lpstr>
      <vt:lpstr>NCLSA’s – It’s good to see you campaign.</vt:lpstr>
      <vt:lpstr>PowerPoint Presentation</vt:lpstr>
      <vt:lpstr>Active Campus Coordinator.</vt:lpstr>
      <vt:lpstr>NCLSA Student Welcome.</vt:lpstr>
      <vt:lpstr>Building Canadian connections.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Dublin_Design</dc:creator>
  <cp:lastModifiedBy>Lisa Reid</cp:lastModifiedBy>
  <cp:revision>28</cp:revision>
  <dcterms:created xsi:type="dcterms:W3CDTF">2023-08-15T15:54:54Z</dcterms:created>
  <dcterms:modified xsi:type="dcterms:W3CDTF">2023-08-25T07:53:37Z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2022-08-30T00:00:00Z</vt:filetime>
  </property>
  <property fmtid="{D5CDD505-2E9C-101B-9397-08002B2CF9AE}" pid="3" name="Creator">
    <vt:lpwstr>Microsoft® PowerPoint® 2019</vt:lpwstr>
  </property>
  <property fmtid="{D5CDD505-2E9C-101B-9397-08002B2CF9AE}" pid="4" name="LastSaved">
    <vt:filetime>2023-08-15T00:00:00Z</vt:filetime>
  </property>
  <property fmtid="{D5CDD505-2E9C-101B-9397-08002B2CF9AE}" pid="5" name="Producer">
    <vt:lpwstr>Microsoft® PowerPoint® 2019</vt:lpwstr>
  </property>
  <property fmtid="{D5CDD505-2E9C-101B-9397-08002B2CF9AE}" pid="6" name="ContentTypeId">
    <vt:lpwstr>0x01010059C5ABF7EC1A0D4F9E3F27BEC8DD6869</vt:lpwstr>
  </property>
</Properties>
</file>